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41"/>
  </p:notesMasterIdLst>
  <p:sldIdLst>
    <p:sldId id="256" r:id="rId2"/>
    <p:sldId id="392" r:id="rId3"/>
    <p:sldId id="338" r:id="rId4"/>
    <p:sldId id="377" r:id="rId5"/>
    <p:sldId id="378" r:id="rId6"/>
    <p:sldId id="259" r:id="rId7"/>
    <p:sldId id="383" r:id="rId8"/>
    <p:sldId id="318" r:id="rId9"/>
    <p:sldId id="346" r:id="rId10"/>
    <p:sldId id="364" r:id="rId11"/>
    <p:sldId id="366" r:id="rId12"/>
    <p:sldId id="351" r:id="rId13"/>
    <p:sldId id="353" r:id="rId14"/>
    <p:sldId id="358" r:id="rId15"/>
    <p:sldId id="355" r:id="rId16"/>
    <p:sldId id="360" r:id="rId17"/>
    <p:sldId id="368" r:id="rId18"/>
    <p:sldId id="369" r:id="rId19"/>
    <p:sldId id="370" r:id="rId20"/>
    <p:sldId id="371" r:id="rId21"/>
    <p:sldId id="381" r:id="rId22"/>
    <p:sldId id="350" r:id="rId23"/>
    <p:sldId id="384" r:id="rId24"/>
    <p:sldId id="385" r:id="rId25"/>
    <p:sldId id="386" r:id="rId26"/>
    <p:sldId id="387" r:id="rId27"/>
    <p:sldId id="388" r:id="rId28"/>
    <p:sldId id="389" r:id="rId29"/>
    <p:sldId id="391" r:id="rId30"/>
    <p:sldId id="261" r:id="rId31"/>
    <p:sldId id="281" r:id="rId32"/>
    <p:sldId id="333" r:id="rId33"/>
    <p:sldId id="382" r:id="rId34"/>
    <p:sldId id="317" r:id="rId35"/>
    <p:sldId id="316" r:id="rId36"/>
    <p:sldId id="359" r:id="rId37"/>
    <p:sldId id="372" r:id="rId38"/>
    <p:sldId id="390" r:id="rId39"/>
    <p:sldId id="393" r:id="rId4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Farro" panose="020B0604020202020204" charset="0"/>
      <p:regular r:id="rId43"/>
      <p:bold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  <p:embeddedFont>
      <p:font typeface="Inter" panose="020B0604020202020204" charset="0"/>
      <p:regular r:id="rId49"/>
      <p:bold r:id="rId50"/>
    </p:embeddedFont>
    <p:embeddedFont>
      <p:font typeface="Livvic Light" panose="020B0604020202020204" charset="0"/>
      <p:regular r:id="rId51"/>
      <p:bold r:id="rId52"/>
      <p:italic r:id="rId53"/>
      <p:boldItalic r:id="rId54"/>
    </p:embeddedFont>
    <p:embeddedFont>
      <p:font typeface="LMRoman10-Regular" panose="00000500000000000000" pitchFamily="50" charset="0"/>
      <p:regular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Source Sans Pro Light" panose="020B0403030403020204" pitchFamily="34" charset="0"/>
      <p:regular r:id="rId60"/>
      <p: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is León Delgado" initials="ALD" lastIdx="2" clrIdx="0">
    <p:extLst>
      <p:ext uri="{19B8F6BF-5375-455C-9EA6-DF929625EA0E}">
        <p15:presenceInfo xmlns:p15="http://schemas.microsoft.com/office/powerpoint/2012/main" userId="5605f80805e06da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D9D"/>
    <a:srgbClr val="738F97"/>
    <a:srgbClr val="BBD1D6"/>
    <a:srgbClr val="91B5BD"/>
    <a:srgbClr val="9CBCC4"/>
    <a:srgbClr val="A6C3CA"/>
    <a:srgbClr val="D1E0E4"/>
    <a:srgbClr val="B1C6D7"/>
    <a:srgbClr val="8C9C9D"/>
    <a:srgbClr val="A5B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1538A3-816B-4009-BEA2-5C844A44D8D5}">
  <a:tblStyle styleId="{591538A3-816B-4009-BEA2-5C844A44D8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3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22016-1413-4A10-A7FF-0DEFE6385018}" type="doc">
      <dgm:prSet loTypeId="urn:microsoft.com/office/officeart/2009/3/layout/Pi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1ADE408-A74A-445E-87A4-DB24D58FF3AE}">
      <dgm:prSet phldrT="[Text]" custT="1"/>
      <dgm:spPr/>
      <dgm:t>
        <a:bodyPr/>
        <a:lstStyle/>
        <a:p>
          <a:r>
            <a:rPr lang="es-ES" sz="1200" b="0" i="0" u="none" strike="noStrike" cap="none" dirty="0" err="1">
              <a:solidFill>
                <a:srgbClr val="3A393C"/>
              </a:solidFill>
              <a:latin typeface="Inter"/>
              <a:ea typeface="Inter"/>
              <a:cs typeface="Inter"/>
              <a:sym typeface="Inter"/>
            </a:rPr>
            <a:t>Header</a:t>
          </a:r>
          <a:r>
            <a:rPr lang="es-ES" sz="1200" b="0" i="0" u="none" strike="noStrike" cap="none" dirty="0">
              <a:solidFill>
                <a:srgbClr val="3A393C"/>
              </a:solidFill>
              <a:latin typeface="Inter"/>
              <a:ea typeface="Inter"/>
              <a:cs typeface="Inter"/>
              <a:sym typeface="Inter"/>
            </a:rPr>
            <a:t>:</a:t>
          </a:r>
          <a:endParaRPr lang="en-GB" sz="1200" b="0" i="0" u="none" strike="noStrike" cap="none" dirty="0">
            <a:solidFill>
              <a:srgbClr val="3A393C"/>
            </a:solidFill>
            <a:latin typeface="Inter"/>
            <a:ea typeface="Inter"/>
            <a:cs typeface="Inter"/>
            <a:sym typeface="Inter"/>
          </a:endParaRPr>
        </a:p>
      </dgm:t>
    </dgm:pt>
    <dgm:pt modelId="{12C9286E-34FA-4B1E-8F67-1D0AEA6F167A}" type="parTrans" cxnId="{ECF8856F-80F3-4458-BF06-4A6A5D53BDE1}">
      <dgm:prSet/>
      <dgm:spPr/>
      <dgm:t>
        <a:bodyPr/>
        <a:lstStyle/>
        <a:p>
          <a:endParaRPr lang="en-GB"/>
        </a:p>
      </dgm:t>
    </dgm:pt>
    <dgm:pt modelId="{9B4AA662-7C60-4CE5-A192-48D259159381}" type="sibTrans" cxnId="{ECF8856F-80F3-4458-BF06-4A6A5D53BDE1}">
      <dgm:prSet/>
      <dgm:spPr/>
      <dgm:t>
        <a:bodyPr/>
        <a:lstStyle/>
        <a:p>
          <a:endParaRPr lang="en-GB"/>
        </a:p>
      </dgm:t>
    </dgm:pt>
    <dgm:pt modelId="{0189DB6C-B9B0-476F-BD75-4F4189FD4FD0}">
      <dgm:prSet phldrT="[Text]"/>
      <dgm:spPr/>
      <dgm:t>
        <a:bodyPr/>
        <a:lstStyle/>
        <a:p>
          <a:r>
            <a:rPr lang="es-ES" dirty="0"/>
            <a:t> </a:t>
          </a:r>
          <a:endParaRPr lang="en-GB" dirty="0"/>
        </a:p>
      </dgm:t>
    </dgm:pt>
    <dgm:pt modelId="{DB436E85-A273-4BBD-A8B8-831A6AD2BC91}" type="parTrans" cxnId="{F1F24CFE-E2A5-4EA9-B978-8606E8CB42E1}">
      <dgm:prSet/>
      <dgm:spPr/>
      <dgm:t>
        <a:bodyPr/>
        <a:lstStyle/>
        <a:p>
          <a:endParaRPr lang="en-GB"/>
        </a:p>
      </dgm:t>
    </dgm:pt>
    <dgm:pt modelId="{24DD703C-B7E4-4D52-A89F-4925EDE5705C}" type="sibTrans" cxnId="{F1F24CFE-E2A5-4EA9-B978-8606E8CB42E1}">
      <dgm:prSet/>
      <dgm:spPr/>
      <dgm:t>
        <a:bodyPr/>
        <a:lstStyle/>
        <a:p>
          <a:endParaRPr lang="en-GB"/>
        </a:p>
      </dgm:t>
    </dgm:pt>
    <dgm:pt modelId="{37F69955-1F61-46D7-8F6F-D7037BE94F30}">
      <dgm:prSet phldrT="[Text]"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i="0" u="none" strike="noStrike" kern="1200" cap="none" dirty="0">
              <a:solidFill>
                <a:srgbClr val="3A393C"/>
              </a:solidFill>
              <a:latin typeface="Inter"/>
              <a:ea typeface="Inter"/>
              <a:cs typeface="Inter"/>
            </a:rPr>
            <a:t>Data </a:t>
          </a:r>
          <a:r>
            <a:rPr lang="es-ES" sz="1200" b="0" i="0" u="none" strike="noStrike" kern="1200" cap="none" dirty="0" err="1">
              <a:solidFill>
                <a:srgbClr val="3A393C"/>
              </a:solidFill>
              <a:latin typeface="Inter"/>
              <a:ea typeface="Inter"/>
              <a:cs typeface="Inter"/>
            </a:rPr>
            <a:t>points</a:t>
          </a:r>
          <a:r>
            <a:rPr lang="es-ES" sz="1200" b="0" i="0" u="none" strike="noStrike" kern="1200" cap="none" dirty="0">
              <a:solidFill>
                <a:srgbClr val="3A393C"/>
              </a:solidFill>
              <a:latin typeface="Inter"/>
              <a:ea typeface="Inter"/>
              <a:cs typeface="Inter"/>
            </a:rPr>
            <a:t>:</a:t>
          </a:r>
          <a:endParaRPr lang="en-GB" sz="1200" b="0" i="0" u="none" strike="noStrike" kern="1200" cap="none" dirty="0">
            <a:solidFill>
              <a:srgbClr val="3A393C"/>
            </a:solidFill>
            <a:latin typeface="Inter"/>
            <a:ea typeface="Inter"/>
            <a:cs typeface="Inter"/>
          </a:endParaRPr>
        </a:p>
      </dgm:t>
    </dgm:pt>
    <dgm:pt modelId="{5D0E5DCD-8DE6-41B8-A94D-5AF0E9970D3A}" type="parTrans" cxnId="{310226ED-E31E-4B29-9A0A-9772817A4BCF}">
      <dgm:prSet/>
      <dgm:spPr/>
      <dgm:t>
        <a:bodyPr/>
        <a:lstStyle/>
        <a:p>
          <a:endParaRPr lang="en-GB"/>
        </a:p>
      </dgm:t>
    </dgm:pt>
    <dgm:pt modelId="{BC88A0F8-2802-4806-90F4-D96AF4B9DC65}" type="sibTrans" cxnId="{310226ED-E31E-4B29-9A0A-9772817A4BCF}">
      <dgm:prSet/>
      <dgm:spPr/>
      <dgm:t>
        <a:bodyPr/>
        <a:lstStyle/>
        <a:p>
          <a:endParaRPr lang="en-GB"/>
        </a:p>
      </dgm:t>
    </dgm:pt>
    <dgm:pt modelId="{C4429FCD-02B4-4972-9FFF-BCB81C25FC75}">
      <dgm:prSet phldrT="[Text]"/>
      <dgm:spPr/>
      <dgm:t>
        <a:bodyPr/>
        <a:lstStyle/>
        <a:p>
          <a:r>
            <a:rPr lang="es-ES" dirty="0"/>
            <a:t> </a:t>
          </a:r>
          <a:endParaRPr lang="en-GB" dirty="0"/>
        </a:p>
      </dgm:t>
    </dgm:pt>
    <dgm:pt modelId="{88EF1438-128A-47E7-B2AA-458B9C465972}" type="sibTrans" cxnId="{416EAF47-4B7A-46A0-8D9C-699172D8FB41}">
      <dgm:prSet/>
      <dgm:spPr/>
      <dgm:t>
        <a:bodyPr/>
        <a:lstStyle/>
        <a:p>
          <a:endParaRPr lang="en-GB"/>
        </a:p>
      </dgm:t>
    </dgm:pt>
    <dgm:pt modelId="{459D637F-E125-4D9E-9CA5-551001E581F1}" type="parTrans" cxnId="{416EAF47-4B7A-46A0-8D9C-699172D8FB41}">
      <dgm:prSet/>
      <dgm:spPr/>
      <dgm:t>
        <a:bodyPr/>
        <a:lstStyle/>
        <a:p>
          <a:endParaRPr lang="en-GB"/>
        </a:p>
      </dgm:t>
    </dgm:pt>
    <dgm:pt modelId="{48CF65F0-9C4A-4039-B4FC-91C095599693}" type="pres">
      <dgm:prSet presAssocID="{1A622016-1413-4A10-A7FF-0DEFE6385018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170EEF99-26E9-415F-AC0C-EFFFC25F0DE8}" type="pres">
      <dgm:prSet presAssocID="{C4429FCD-02B4-4972-9FFF-BCB81C25FC75}" presName="ParentComposite" presStyleCnt="0"/>
      <dgm:spPr/>
    </dgm:pt>
    <dgm:pt modelId="{ED50B880-FF23-4B73-BE62-5AC2077E6DED}" type="pres">
      <dgm:prSet presAssocID="{C4429FCD-02B4-4972-9FFF-BCB81C25FC75}" presName="Chord" presStyleLbl="bgShp" presStyleIdx="0" presStyleCnt="2"/>
      <dgm:spPr/>
    </dgm:pt>
    <dgm:pt modelId="{D37BAC67-44AF-4580-ACC3-4306190AE45E}" type="pres">
      <dgm:prSet presAssocID="{C4429FCD-02B4-4972-9FFF-BCB81C25FC75}" presName="Pie" presStyleLbl="alignNode1" presStyleIdx="0" presStyleCnt="2"/>
      <dgm:spPr>
        <a:noFill/>
        <a:ln>
          <a:noFill/>
        </a:ln>
      </dgm:spPr>
    </dgm:pt>
    <dgm:pt modelId="{15539DF6-0C61-4CB0-9A8F-72E966FB89E6}" type="pres">
      <dgm:prSet presAssocID="{C4429FCD-02B4-4972-9FFF-BCB81C25FC75}" presName="Paren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2D0E0DC2-AF56-47D3-A48F-887738B90CDF}" type="pres">
      <dgm:prSet presAssocID="{9B4AA662-7C60-4CE5-A192-48D259159381}" presName="negSibTrans" presStyleCnt="0"/>
      <dgm:spPr/>
    </dgm:pt>
    <dgm:pt modelId="{6D7271B7-082F-4F5A-AEB4-0E11EA348503}" type="pres">
      <dgm:prSet presAssocID="{C4429FCD-02B4-4972-9FFF-BCB81C25FC75}" presName="composite" presStyleCnt="0"/>
      <dgm:spPr/>
    </dgm:pt>
    <dgm:pt modelId="{0B3DD908-EC87-4FB3-B4EC-46E9236867D1}" type="pres">
      <dgm:prSet presAssocID="{C4429FCD-02B4-4972-9FFF-BCB81C25FC75}" presName="Child" presStyleLbl="revTx" presStyleIdx="1" presStyleCnt="4" custScaleX="392288">
        <dgm:presLayoutVars>
          <dgm:chMax val="0"/>
          <dgm:chPref val="0"/>
          <dgm:bulletEnabled val="1"/>
        </dgm:presLayoutVars>
      </dgm:prSet>
      <dgm:spPr/>
    </dgm:pt>
    <dgm:pt modelId="{F84CA8CC-E583-42D6-88B9-44FC13362CE7}" type="pres">
      <dgm:prSet presAssocID="{88EF1438-128A-47E7-B2AA-458B9C465972}" presName="sibTrans" presStyleCnt="0"/>
      <dgm:spPr/>
    </dgm:pt>
    <dgm:pt modelId="{1EB072A1-BB32-4B94-8C73-E98DA96E82B9}" type="pres">
      <dgm:prSet presAssocID="{0189DB6C-B9B0-476F-BD75-4F4189FD4FD0}" presName="ParentComposite" presStyleCnt="0"/>
      <dgm:spPr/>
    </dgm:pt>
    <dgm:pt modelId="{E0BB613D-9FBA-4CEF-8840-42BD06F0AA8F}" type="pres">
      <dgm:prSet presAssocID="{0189DB6C-B9B0-476F-BD75-4F4189FD4FD0}" presName="Chord" presStyleLbl="bgShp" presStyleIdx="1" presStyleCnt="2"/>
      <dgm:spPr/>
    </dgm:pt>
    <dgm:pt modelId="{369871F5-FA21-426C-815A-BB65A1B6924D}" type="pres">
      <dgm:prSet presAssocID="{0189DB6C-B9B0-476F-BD75-4F4189FD4FD0}" presName="Pie" presStyleLbl="alignNode1" presStyleIdx="1" presStyleCnt="2"/>
      <dgm:spPr>
        <a:noFill/>
        <a:ln>
          <a:noFill/>
        </a:ln>
      </dgm:spPr>
    </dgm:pt>
    <dgm:pt modelId="{1F0619F0-01F5-4547-AEB6-4F17479B5C31}" type="pres">
      <dgm:prSet presAssocID="{0189DB6C-B9B0-476F-BD75-4F4189FD4FD0}" presName="Paren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FE6333F7-B024-49B5-8396-9545456C0912}" type="pres">
      <dgm:prSet presAssocID="{BC88A0F8-2802-4806-90F4-D96AF4B9DC65}" presName="negSibTrans" presStyleCnt="0"/>
      <dgm:spPr/>
    </dgm:pt>
    <dgm:pt modelId="{803D8CF2-02FD-4A6D-ACD9-E81BFF3EC658}" type="pres">
      <dgm:prSet presAssocID="{0189DB6C-B9B0-476F-BD75-4F4189FD4FD0}" presName="composite" presStyleCnt="0"/>
      <dgm:spPr/>
    </dgm:pt>
    <dgm:pt modelId="{75160924-C60A-4814-9857-12BA7BE91434}" type="pres">
      <dgm:prSet presAssocID="{0189DB6C-B9B0-476F-BD75-4F4189FD4FD0}" presName="Child" presStyleLbl="revTx" presStyleIdx="3" presStyleCnt="4" custScaleX="248173">
        <dgm:presLayoutVars>
          <dgm:chMax val="0"/>
          <dgm:chPref val="0"/>
          <dgm:bulletEnabled val="1"/>
        </dgm:presLayoutVars>
      </dgm:prSet>
      <dgm:spPr/>
    </dgm:pt>
  </dgm:ptLst>
  <dgm:cxnLst>
    <dgm:cxn modelId="{94784C5F-D372-4EEA-AA97-F838E43513C0}" type="presOf" srcId="{37F69955-1F61-46D7-8F6F-D7037BE94F30}" destId="{75160924-C60A-4814-9857-12BA7BE91434}" srcOrd="0" destOrd="0" presId="urn:microsoft.com/office/officeart/2009/3/layout/PieProcess"/>
    <dgm:cxn modelId="{0F327A46-0CA9-4342-BBEA-951A5DE362DC}" type="presOf" srcId="{C4429FCD-02B4-4972-9FFF-BCB81C25FC75}" destId="{15539DF6-0C61-4CB0-9A8F-72E966FB89E6}" srcOrd="0" destOrd="0" presId="urn:microsoft.com/office/officeart/2009/3/layout/PieProcess"/>
    <dgm:cxn modelId="{416EAF47-4B7A-46A0-8D9C-699172D8FB41}" srcId="{1A622016-1413-4A10-A7FF-0DEFE6385018}" destId="{C4429FCD-02B4-4972-9FFF-BCB81C25FC75}" srcOrd="0" destOrd="0" parTransId="{459D637F-E125-4D9E-9CA5-551001E581F1}" sibTransId="{88EF1438-128A-47E7-B2AA-458B9C465972}"/>
    <dgm:cxn modelId="{ECF8856F-80F3-4458-BF06-4A6A5D53BDE1}" srcId="{C4429FCD-02B4-4972-9FFF-BCB81C25FC75}" destId="{71ADE408-A74A-445E-87A4-DB24D58FF3AE}" srcOrd="0" destOrd="0" parTransId="{12C9286E-34FA-4B1E-8F67-1D0AEA6F167A}" sibTransId="{9B4AA662-7C60-4CE5-A192-48D259159381}"/>
    <dgm:cxn modelId="{7686AF71-E779-43F1-9D48-5D0164C3F89B}" type="presOf" srcId="{1A622016-1413-4A10-A7FF-0DEFE6385018}" destId="{48CF65F0-9C4A-4039-B4FC-91C095599693}" srcOrd="0" destOrd="0" presId="urn:microsoft.com/office/officeart/2009/3/layout/PieProcess"/>
    <dgm:cxn modelId="{DBD69685-0F36-400E-AD42-CD3756F60FE6}" type="presOf" srcId="{71ADE408-A74A-445E-87A4-DB24D58FF3AE}" destId="{0B3DD908-EC87-4FB3-B4EC-46E9236867D1}" srcOrd="0" destOrd="0" presId="urn:microsoft.com/office/officeart/2009/3/layout/PieProcess"/>
    <dgm:cxn modelId="{C4A3DBCE-8787-4E44-9768-21FF2AB090E0}" type="presOf" srcId="{0189DB6C-B9B0-476F-BD75-4F4189FD4FD0}" destId="{1F0619F0-01F5-4547-AEB6-4F17479B5C31}" srcOrd="0" destOrd="0" presId="urn:microsoft.com/office/officeart/2009/3/layout/PieProcess"/>
    <dgm:cxn modelId="{310226ED-E31E-4B29-9A0A-9772817A4BCF}" srcId="{0189DB6C-B9B0-476F-BD75-4F4189FD4FD0}" destId="{37F69955-1F61-46D7-8F6F-D7037BE94F30}" srcOrd="0" destOrd="0" parTransId="{5D0E5DCD-8DE6-41B8-A94D-5AF0E9970D3A}" sibTransId="{BC88A0F8-2802-4806-90F4-D96AF4B9DC65}"/>
    <dgm:cxn modelId="{F1F24CFE-E2A5-4EA9-B978-8606E8CB42E1}" srcId="{1A622016-1413-4A10-A7FF-0DEFE6385018}" destId="{0189DB6C-B9B0-476F-BD75-4F4189FD4FD0}" srcOrd="1" destOrd="0" parTransId="{DB436E85-A273-4BBD-A8B8-831A6AD2BC91}" sibTransId="{24DD703C-B7E4-4D52-A89F-4925EDE5705C}"/>
    <dgm:cxn modelId="{40C54C3F-85B6-4B8C-ACC9-53EE1C3B0953}" type="presParOf" srcId="{48CF65F0-9C4A-4039-B4FC-91C095599693}" destId="{170EEF99-26E9-415F-AC0C-EFFFC25F0DE8}" srcOrd="0" destOrd="0" presId="urn:microsoft.com/office/officeart/2009/3/layout/PieProcess"/>
    <dgm:cxn modelId="{B2BAF802-C940-4564-8766-C34098CB3A47}" type="presParOf" srcId="{170EEF99-26E9-415F-AC0C-EFFFC25F0DE8}" destId="{ED50B880-FF23-4B73-BE62-5AC2077E6DED}" srcOrd="0" destOrd="0" presId="urn:microsoft.com/office/officeart/2009/3/layout/PieProcess"/>
    <dgm:cxn modelId="{9ADE6AE9-D932-438F-A569-F17A4A6A353B}" type="presParOf" srcId="{170EEF99-26E9-415F-AC0C-EFFFC25F0DE8}" destId="{D37BAC67-44AF-4580-ACC3-4306190AE45E}" srcOrd="1" destOrd="0" presId="urn:microsoft.com/office/officeart/2009/3/layout/PieProcess"/>
    <dgm:cxn modelId="{B3EB6D6F-9E24-433A-964D-C48374C587BD}" type="presParOf" srcId="{170EEF99-26E9-415F-AC0C-EFFFC25F0DE8}" destId="{15539DF6-0C61-4CB0-9A8F-72E966FB89E6}" srcOrd="2" destOrd="0" presId="urn:microsoft.com/office/officeart/2009/3/layout/PieProcess"/>
    <dgm:cxn modelId="{5D7B8C47-3945-4D96-BDB3-7548C872DD5F}" type="presParOf" srcId="{48CF65F0-9C4A-4039-B4FC-91C095599693}" destId="{2D0E0DC2-AF56-47D3-A48F-887738B90CDF}" srcOrd="1" destOrd="0" presId="urn:microsoft.com/office/officeart/2009/3/layout/PieProcess"/>
    <dgm:cxn modelId="{79E12D09-D939-4325-B87F-99C0640E2B28}" type="presParOf" srcId="{48CF65F0-9C4A-4039-B4FC-91C095599693}" destId="{6D7271B7-082F-4F5A-AEB4-0E11EA348503}" srcOrd="2" destOrd="0" presId="urn:microsoft.com/office/officeart/2009/3/layout/PieProcess"/>
    <dgm:cxn modelId="{B39B82B7-6F33-4531-A56E-1D32E38A40A6}" type="presParOf" srcId="{6D7271B7-082F-4F5A-AEB4-0E11EA348503}" destId="{0B3DD908-EC87-4FB3-B4EC-46E9236867D1}" srcOrd="0" destOrd="0" presId="urn:microsoft.com/office/officeart/2009/3/layout/PieProcess"/>
    <dgm:cxn modelId="{9B2C37DA-F607-4CDD-B279-9FB49E26749B}" type="presParOf" srcId="{48CF65F0-9C4A-4039-B4FC-91C095599693}" destId="{F84CA8CC-E583-42D6-88B9-44FC13362CE7}" srcOrd="3" destOrd="0" presId="urn:microsoft.com/office/officeart/2009/3/layout/PieProcess"/>
    <dgm:cxn modelId="{18B9534E-6F5C-4569-B614-C2E3A655E12F}" type="presParOf" srcId="{48CF65F0-9C4A-4039-B4FC-91C095599693}" destId="{1EB072A1-BB32-4B94-8C73-E98DA96E82B9}" srcOrd="4" destOrd="0" presId="urn:microsoft.com/office/officeart/2009/3/layout/PieProcess"/>
    <dgm:cxn modelId="{19E23A4C-6198-4C3E-A6BF-CA1E4EDE19C9}" type="presParOf" srcId="{1EB072A1-BB32-4B94-8C73-E98DA96E82B9}" destId="{E0BB613D-9FBA-4CEF-8840-42BD06F0AA8F}" srcOrd="0" destOrd="0" presId="urn:microsoft.com/office/officeart/2009/3/layout/PieProcess"/>
    <dgm:cxn modelId="{1FD6D3B7-46F9-4F91-97F2-5DF8792938D6}" type="presParOf" srcId="{1EB072A1-BB32-4B94-8C73-E98DA96E82B9}" destId="{369871F5-FA21-426C-815A-BB65A1B6924D}" srcOrd="1" destOrd="0" presId="urn:microsoft.com/office/officeart/2009/3/layout/PieProcess"/>
    <dgm:cxn modelId="{69745577-55FC-4FCE-B4DB-BF869E055E8B}" type="presParOf" srcId="{1EB072A1-BB32-4B94-8C73-E98DA96E82B9}" destId="{1F0619F0-01F5-4547-AEB6-4F17479B5C31}" srcOrd="2" destOrd="0" presId="urn:microsoft.com/office/officeart/2009/3/layout/PieProcess"/>
    <dgm:cxn modelId="{A1631E2C-893B-4559-B4A6-784A29CB218A}" type="presParOf" srcId="{48CF65F0-9C4A-4039-B4FC-91C095599693}" destId="{FE6333F7-B024-49B5-8396-9545456C0912}" srcOrd="5" destOrd="0" presId="urn:microsoft.com/office/officeart/2009/3/layout/PieProcess"/>
    <dgm:cxn modelId="{88B05778-844E-4F91-9B83-7078BB790298}" type="presParOf" srcId="{48CF65F0-9C4A-4039-B4FC-91C095599693}" destId="{803D8CF2-02FD-4A6D-ACD9-E81BFF3EC658}" srcOrd="6" destOrd="0" presId="urn:microsoft.com/office/officeart/2009/3/layout/PieProcess"/>
    <dgm:cxn modelId="{594817D9-F169-4928-9444-75F7D4B162AE}" type="presParOf" srcId="{803D8CF2-02FD-4A6D-ACD9-E81BFF3EC658}" destId="{75160924-C60A-4814-9857-12BA7BE91434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622016-1413-4A10-A7FF-0DEFE6385018}" type="doc">
      <dgm:prSet loTypeId="urn:microsoft.com/office/officeart/2009/3/layout/Pi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1ADE408-A74A-445E-87A4-DB24D58FF3AE}">
      <dgm:prSet phldrT="[Text]" custT="1"/>
      <dgm:spPr/>
      <dgm:t>
        <a:bodyPr/>
        <a:lstStyle/>
        <a:p>
          <a:r>
            <a:rPr lang="es-ES" sz="1200" b="0" i="0" u="none" strike="noStrike" cap="none" dirty="0" err="1">
              <a:solidFill>
                <a:srgbClr val="3A393C"/>
              </a:solidFill>
              <a:latin typeface="Inter"/>
              <a:ea typeface="Inter"/>
              <a:cs typeface="Inter"/>
              <a:sym typeface="Inter"/>
            </a:rPr>
            <a:t>Header</a:t>
          </a:r>
          <a:r>
            <a:rPr lang="es-ES" sz="1200" b="0" i="0" u="none" strike="noStrike" cap="none" dirty="0">
              <a:solidFill>
                <a:srgbClr val="3A393C"/>
              </a:solidFill>
              <a:latin typeface="Inter"/>
              <a:ea typeface="Inter"/>
              <a:cs typeface="Inter"/>
              <a:sym typeface="Inter"/>
            </a:rPr>
            <a:t>:</a:t>
          </a:r>
          <a:endParaRPr lang="en-GB" sz="1200" b="0" i="0" u="none" strike="noStrike" cap="none" dirty="0">
            <a:solidFill>
              <a:srgbClr val="3A393C"/>
            </a:solidFill>
            <a:latin typeface="Inter"/>
            <a:ea typeface="Inter"/>
            <a:cs typeface="Inter"/>
            <a:sym typeface="Inter"/>
          </a:endParaRPr>
        </a:p>
      </dgm:t>
    </dgm:pt>
    <dgm:pt modelId="{12C9286E-34FA-4B1E-8F67-1D0AEA6F167A}" type="parTrans" cxnId="{ECF8856F-80F3-4458-BF06-4A6A5D53BDE1}">
      <dgm:prSet/>
      <dgm:spPr/>
      <dgm:t>
        <a:bodyPr/>
        <a:lstStyle/>
        <a:p>
          <a:endParaRPr lang="en-GB"/>
        </a:p>
      </dgm:t>
    </dgm:pt>
    <dgm:pt modelId="{9B4AA662-7C60-4CE5-A192-48D259159381}" type="sibTrans" cxnId="{ECF8856F-80F3-4458-BF06-4A6A5D53BDE1}">
      <dgm:prSet/>
      <dgm:spPr/>
      <dgm:t>
        <a:bodyPr/>
        <a:lstStyle/>
        <a:p>
          <a:endParaRPr lang="en-GB"/>
        </a:p>
      </dgm:t>
    </dgm:pt>
    <dgm:pt modelId="{0189DB6C-B9B0-476F-BD75-4F4189FD4FD0}">
      <dgm:prSet phldrT="[Text]"/>
      <dgm:spPr/>
      <dgm:t>
        <a:bodyPr/>
        <a:lstStyle/>
        <a:p>
          <a:r>
            <a:rPr lang="es-ES" dirty="0"/>
            <a:t> </a:t>
          </a:r>
          <a:endParaRPr lang="en-GB" dirty="0"/>
        </a:p>
      </dgm:t>
    </dgm:pt>
    <dgm:pt modelId="{DB436E85-A273-4BBD-A8B8-831A6AD2BC91}" type="parTrans" cxnId="{F1F24CFE-E2A5-4EA9-B978-8606E8CB42E1}">
      <dgm:prSet/>
      <dgm:spPr/>
      <dgm:t>
        <a:bodyPr/>
        <a:lstStyle/>
        <a:p>
          <a:endParaRPr lang="en-GB"/>
        </a:p>
      </dgm:t>
    </dgm:pt>
    <dgm:pt modelId="{24DD703C-B7E4-4D52-A89F-4925EDE5705C}" type="sibTrans" cxnId="{F1F24CFE-E2A5-4EA9-B978-8606E8CB42E1}">
      <dgm:prSet/>
      <dgm:spPr/>
      <dgm:t>
        <a:bodyPr/>
        <a:lstStyle/>
        <a:p>
          <a:endParaRPr lang="en-GB"/>
        </a:p>
      </dgm:t>
    </dgm:pt>
    <dgm:pt modelId="{37F69955-1F61-46D7-8F6F-D7037BE94F30}">
      <dgm:prSet phldrT="[Text]" custT="1"/>
      <dgm:spPr/>
      <dgm:t>
        <a:bodyPr/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i="0" u="none" strike="noStrike" kern="1200" cap="none" dirty="0">
              <a:solidFill>
                <a:srgbClr val="3A393C"/>
              </a:solidFill>
              <a:latin typeface="Inter"/>
              <a:ea typeface="Inter"/>
              <a:cs typeface="Inter"/>
            </a:rPr>
            <a:t>Data </a:t>
          </a:r>
          <a:r>
            <a:rPr lang="es-ES" sz="1200" b="0" i="0" u="none" strike="noStrike" kern="1200" cap="none" dirty="0" err="1">
              <a:solidFill>
                <a:srgbClr val="3A393C"/>
              </a:solidFill>
              <a:latin typeface="Inter"/>
              <a:ea typeface="Inter"/>
              <a:cs typeface="Inter"/>
            </a:rPr>
            <a:t>points</a:t>
          </a:r>
          <a:r>
            <a:rPr lang="es-ES" sz="1200" b="0" i="0" u="none" strike="noStrike" kern="1200" cap="none" dirty="0">
              <a:solidFill>
                <a:srgbClr val="3A393C"/>
              </a:solidFill>
              <a:latin typeface="Inter"/>
              <a:ea typeface="Inter"/>
              <a:cs typeface="Inter"/>
            </a:rPr>
            <a:t>:</a:t>
          </a:r>
          <a:endParaRPr lang="en-GB" sz="1200" b="0" i="0" u="none" strike="noStrike" kern="1200" cap="none" dirty="0">
            <a:solidFill>
              <a:srgbClr val="3A393C"/>
            </a:solidFill>
            <a:latin typeface="Inter"/>
            <a:ea typeface="Inter"/>
            <a:cs typeface="Inter"/>
          </a:endParaRPr>
        </a:p>
      </dgm:t>
    </dgm:pt>
    <dgm:pt modelId="{5D0E5DCD-8DE6-41B8-A94D-5AF0E9970D3A}" type="parTrans" cxnId="{310226ED-E31E-4B29-9A0A-9772817A4BCF}">
      <dgm:prSet/>
      <dgm:spPr/>
      <dgm:t>
        <a:bodyPr/>
        <a:lstStyle/>
        <a:p>
          <a:endParaRPr lang="en-GB"/>
        </a:p>
      </dgm:t>
    </dgm:pt>
    <dgm:pt modelId="{BC88A0F8-2802-4806-90F4-D96AF4B9DC65}" type="sibTrans" cxnId="{310226ED-E31E-4B29-9A0A-9772817A4BCF}">
      <dgm:prSet/>
      <dgm:spPr/>
      <dgm:t>
        <a:bodyPr/>
        <a:lstStyle/>
        <a:p>
          <a:endParaRPr lang="en-GB"/>
        </a:p>
      </dgm:t>
    </dgm:pt>
    <dgm:pt modelId="{C4429FCD-02B4-4972-9FFF-BCB81C25FC75}">
      <dgm:prSet phldrT="[Text]"/>
      <dgm:spPr/>
      <dgm:t>
        <a:bodyPr/>
        <a:lstStyle/>
        <a:p>
          <a:r>
            <a:rPr lang="es-ES" dirty="0"/>
            <a:t> </a:t>
          </a:r>
          <a:endParaRPr lang="en-GB" dirty="0"/>
        </a:p>
      </dgm:t>
    </dgm:pt>
    <dgm:pt modelId="{88EF1438-128A-47E7-B2AA-458B9C465972}" type="sibTrans" cxnId="{416EAF47-4B7A-46A0-8D9C-699172D8FB41}">
      <dgm:prSet/>
      <dgm:spPr/>
      <dgm:t>
        <a:bodyPr/>
        <a:lstStyle/>
        <a:p>
          <a:endParaRPr lang="en-GB"/>
        </a:p>
      </dgm:t>
    </dgm:pt>
    <dgm:pt modelId="{459D637F-E125-4D9E-9CA5-551001E581F1}" type="parTrans" cxnId="{416EAF47-4B7A-46A0-8D9C-699172D8FB41}">
      <dgm:prSet/>
      <dgm:spPr/>
      <dgm:t>
        <a:bodyPr/>
        <a:lstStyle/>
        <a:p>
          <a:endParaRPr lang="en-GB"/>
        </a:p>
      </dgm:t>
    </dgm:pt>
    <dgm:pt modelId="{48CF65F0-9C4A-4039-B4FC-91C095599693}" type="pres">
      <dgm:prSet presAssocID="{1A622016-1413-4A10-A7FF-0DEFE6385018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170EEF99-26E9-415F-AC0C-EFFFC25F0DE8}" type="pres">
      <dgm:prSet presAssocID="{C4429FCD-02B4-4972-9FFF-BCB81C25FC75}" presName="ParentComposite" presStyleCnt="0"/>
      <dgm:spPr/>
    </dgm:pt>
    <dgm:pt modelId="{ED50B880-FF23-4B73-BE62-5AC2077E6DED}" type="pres">
      <dgm:prSet presAssocID="{C4429FCD-02B4-4972-9FFF-BCB81C25FC75}" presName="Chord" presStyleLbl="bgShp" presStyleIdx="0" presStyleCnt="2"/>
      <dgm:spPr/>
    </dgm:pt>
    <dgm:pt modelId="{D37BAC67-44AF-4580-ACC3-4306190AE45E}" type="pres">
      <dgm:prSet presAssocID="{C4429FCD-02B4-4972-9FFF-BCB81C25FC75}" presName="Pie" presStyleLbl="alignNode1" presStyleIdx="0" presStyleCnt="2"/>
      <dgm:spPr>
        <a:noFill/>
        <a:ln>
          <a:noFill/>
        </a:ln>
      </dgm:spPr>
    </dgm:pt>
    <dgm:pt modelId="{15539DF6-0C61-4CB0-9A8F-72E966FB89E6}" type="pres">
      <dgm:prSet presAssocID="{C4429FCD-02B4-4972-9FFF-BCB81C25FC75}" presName="Paren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2D0E0DC2-AF56-47D3-A48F-887738B90CDF}" type="pres">
      <dgm:prSet presAssocID="{9B4AA662-7C60-4CE5-A192-48D259159381}" presName="negSibTrans" presStyleCnt="0"/>
      <dgm:spPr/>
    </dgm:pt>
    <dgm:pt modelId="{6D7271B7-082F-4F5A-AEB4-0E11EA348503}" type="pres">
      <dgm:prSet presAssocID="{C4429FCD-02B4-4972-9FFF-BCB81C25FC75}" presName="composite" presStyleCnt="0"/>
      <dgm:spPr/>
    </dgm:pt>
    <dgm:pt modelId="{0B3DD908-EC87-4FB3-B4EC-46E9236867D1}" type="pres">
      <dgm:prSet presAssocID="{C4429FCD-02B4-4972-9FFF-BCB81C25FC75}" presName="Child" presStyleLbl="revTx" presStyleIdx="1" presStyleCnt="4" custScaleX="392288">
        <dgm:presLayoutVars>
          <dgm:chMax val="0"/>
          <dgm:chPref val="0"/>
          <dgm:bulletEnabled val="1"/>
        </dgm:presLayoutVars>
      </dgm:prSet>
      <dgm:spPr/>
    </dgm:pt>
    <dgm:pt modelId="{F84CA8CC-E583-42D6-88B9-44FC13362CE7}" type="pres">
      <dgm:prSet presAssocID="{88EF1438-128A-47E7-B2AA-458B9C465972}" presName="sibTrans" presStyleCnt="0"/>
      <dgm:spPr/>
    </dgm:pt>
    <dgm:pt modelId="{1EB072A1-BB32-4B94-8C73-E98DA96E82B9}" type="pres">
      <dgm:prSet presAssocID="{0189DB6C-B9B0-476F-BD75-4F4189FD4FD0}" presName="ParentComposite" presStyleCnt="0"/>
      <dgm:spPr/>
    </dgm:pt>
    <dgm:pt modelId="{E0BB613D-9FBA-4CEF-8840-42BD06F0AA8F}" type="pres">
      <dgm:prSet presAssocID="{0189DB6C-B9B0-476F-BD75-4F4189FD4FD0}" presName="Chord" presStyleLbl="bgShp" presStyleIdx="1" presStyleCnt="2"/>
      <dgm:spPr/>
    </dgm:pt>
    <dgm:pt modelId="{369871F5-FA21-426C-815A-BB65A1B6924D}" type="pres">
      <dgm:prSet presAssocID="{0189DB6C-B9B0-476F-BD75-4F4189FD4FD0}" presName="Pie" presStyleLbl="alignNode1" presStyleIdx="1" presStyleCnt="2"/>
      <dgm:spPr>
        <a:noFill/>
        <a:ln>
          <a:noFill/>
        </a:ln>
      </dgm:spPr>
    </dgm:pt>
    <dgm:pt modelId="{1F0619F0-01F5-4547-AEB6-4F17479B5C31}" type="pres">
      <dgm:prSet presAssocID="{0189DB6C-B9B0-476F-BD75-4F4189FD4FD0}" presName="Paren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FE6333F7-B024-49B5-8396-9545456C0912}" type="pres">
      <dgm:prSet presAssocID="{BC88A0F8-2802-4806-90F4-D96AF4B9DC65}" presName="negSibTrans" presStyleCnt="0"/>
      <dgm:spPr/>
    </dgm:pt>
    <dgm:pt modelId="{803D8CF2-02FD-4A6D-ACD9-E81BFF3EC658}" type="pres">
      <dgm:prSet presAssocID="{0189DB6C-B9B0-476F-BD75-4F4189FD4FD0}" presName="composite" presStyleCnt="0"/>
      <dgm:spPr/>
    </dgm:pt>
    <dgm:pt modelId="{75160924-C60A-4814-9857-12BA7BE91434}" type="pres">
      <dgm:prSet presAssocID="{0189DB6C-B9B0-476F-BD75-4F4189FD4FD0}" presName="Child" presStyleLbl="revTx" presStyleIdx="3" presStyleCnt="4" custScaleX="248173">
        <dgm:presLayoutVars>
          <dgm:chMax val="0"/>
          <dgm:chPref val="0"/>
          <dgm:bulletEnabled val="1"/>
        </dgm:presLayoutVars>
      </dgm:prSet>
      <dgm:spPr/>
    </dgm:pt>
  </dgm:ptLst>
  <dgm:cxnLst>
    <dgm:cxn modelId="{94784C5F-D372-4EEA-AA97-F838E43513C0}" type="presOf" srcId="{37F69955-1F61-46D7-8F6F-D7037BE94F30}" destId="{75160924-C60A-4814-9857-12BA7BE91434}" srcOrd="0" destOrd="0" presId="urn:microsoft.com/office/officeart/2009/3/layout/PieProcess"/>
    <dgm:cxn modelId="{0F327A46-0CA9-4342-BBEA-951A5DE362DC}" type="presOf" srcId="{C4429FCD-02B4-4972-9FFF-BCB81C25FC75}" destId="{15539DF6-0C61-4CB0-9A8F-72E966FB89E6}" srcOrd="0" destOrd="0" presId="urn:microsoft.com/office/officeart/2009/3/layout/PieProcess"/>
    <dgm:cxn modelId="{416EAF47-4B7A-46A0-8D9C-699172D8FB41}" srcId="{1A622016-1413-4A10-A7FF-0DEFE6385018}" destId="{C4429FCD-02B4-4972-9FFF-BCB81C25FC75}" srcOrd="0" destOrd="0" parTransId="{459D637F-E125-4D9E-9CA5-551001E581F1}" sibTransId="{88EF1438-128A-47E7-B2AA-458B9C465972}"/>
    <dgm:cxn modelId="{ECF8856F-80F3-4458-BF06-4A6A5D53BDE1}" srcId="{C4429FCD-02B4-4972-9FFF-BCB81C25FC75}" destId="{71ADE408-A74A-445E-87A4-DB24D58FF3AE}" srcOrd="0" destOrd="0" parTransId="{12C9286E-34FA-4B1E-8F67-1D0AEA6F167A}" sibTransId="{9B4AA662-7C60-4CE5-A192-48D259159381}"/>
    <dgm:cxn modelId="{7686AF71-E779-43F1-9D48-5D0164C3F89B}" type="presOf" srcId="{1A622016-1413-4A10-A7FF-0DEFE6385018}" destId="{48CF65F0-9C4A-4039-B4FC-91C095599693}" srcOrd="0" destOrd="0" presId="urn:microsoft.com/office/officeart/2009/3/layout/PieProcess"/>
    <dgm:cxn modelId="{DBD69685-0F36-400E-AD42-CD3756F60FE6}" type="presOf" srcId="{71ADE408-A74A-445E-87A4-DB24D58FF3AE}" destId="{0B3DD908-EC87-4FB3-B4EC-46E9236867D1}" srcOrd="0" destOrd="0" presId="urn:microsoft.com/office/officeart/2009/3/layout/PieProcess"/>
    <dgm:cxn modelId="{C4A3DBCE-8787-4E44-9768-21FF2AB090E0}" type="presOf" srcId="{0189DB6C-B9B0-476F-BD75-4F4189FD4FD0}" destId="{1F0619F0-01F5-4547-AEB6-4F17479B5C31}" srcOrd="0" destOrd="0" presId="urn:microsoft.com/office/officeart/2009/3/layout/PieProcess"/>
    <dgm:cxn modelId="{310226ED-E31E-4B29-9A0A-9772817A4BCF}" srcId="{0189DB6C-B9B0-476F-BD75-4F4189FD4FD0}" destId="{37F69955-1F61-46D7-8F6F-D7037BE94F30}" srcOrd="0" destOrd="0" parTransId="{5D0E5DCD-8DE6-41B8-A94D-5AF0E9970D3A}" sibTransId="{BC88A0F8-2802-4806-90F4-D96AF4B9DC65}"/>
    <dgm:cxn modelId="{F1F24CFE-E2A5-4EA9-B978-8606E8CB42E1}" srcId="{1A622016-1413-4A10-A7FF-0DEFE6385018}" destId="{0189DB6C-B9B0-476F-BD75-4F4189FD4FD0}" srcOrd="1" destOrd="0" parTransId="{DB436E85-A273-4BBD-A8B8-831A6AD2BC91}" sibTransId="{24DD703C-B7E4-4D52-A89F-4925EDE5705C}"/>
    <dgm:cxn modelId="{40C54C3F-85B6-4B8C-ACC9-53EE1C3B0953}" type="presParOf" srcId="{48CF65F0-9C4A-4039-B4FC-91C095599693}" destId="{170EEF99-26E9-415F-AC0C-EFFFC25F0DE8}" srcOrd="0" destOrd="0" presId="urn:microsoft.com/office/officeart/2009/3/layout/PieProcess"/>
    <dgm:cxn modelId="{B2BAF802-C940-4564-8766-C34098CB3A47}" type="presParOf" srcId="{170EEF99-26E9-415F-AC0C-EFFFC25F0DE8}" destId="{ED50B880-FF23-4B73-BE62-5AC2077E6DED}" srcOrd="0" destOrd="0" presId="urn:microsoft.com/office/officeart/2009/3/layout/PieProcess"/>
    <dgm:cxn modelId="{9ADE6AE9-D932-438F-A569-F17A4A6A353B}" type="presParOf" srcId="{170EEF99-26E9-415F-AC0C-EFFFC25F0DE8}" destId="{D37BAC67-44AF-4580-ACC3-4306190AE45E}" srcOrd="1" destOrd="0" presId="urn:microsoft.com/office/officeart/2009/3/layout/PieProcess"/>
    <dgm:cxn modelId="{B3EB6D6F-9E24-433A-964D-C48374C587BD}" type="presParOf" srcId="{170EEF99-26E9-415F-AC0C-EFFFC25F0DE8}" destId="{15539DF6-0C61-4CB0-9A8F-72E966FB89E6}" srcOrd="2" destOrd="0" presId="urn:microsoft.com/office/officeart/2009/3/layout/PieProcess"/>
    <dgm:cxn modelId="{5D7B8C47-3945-4D96-BDB3-7548C872DD5F}" type="presParOf" srcId="{48CF65F0-9C4A-4039-B4FC-91C095599693}" destId="{2D0E0DC2-AF56-47D3-A48F-887738B90CDF}" srcOrd="1" destOrd="0" presId="urn:microsoft.com/office/officeart/2009/3/layout/PieProcess"/>
    <dgm:cxn modelId="{79E12D09-D939-4325-B87F-99C0640E2B28}" type="presParOf" srcId="{48CF65F0-9C4A-4039-B4FC-91C095599693}" destId="{6D7271B7-082F-4F5A-AEB4-0E11EA348503}" srcOrd="2" destOrd="0" presId="urn:microsoft.com/office/officeart/2009/3/layout/PieProcess"/>
    <dgm:cxn modelId="{B39B82B7-6F33-4531-A56E-1D32E38A40A6}" type="presParOf" srcId="{6D7271B7-082F-4F5A-AEB4-0E11EA348503}" destId="{0B3DD908-EC87-4FB3-B4EC-46E9236867D1}" srcOrd="0" destOrd="0" presId="urn:microsoft.com/office/officeart/2009/3/layout/PieProcess"/>
    <dgm:cxn modelId="{9B2C37DA-F607-4CDD-B279-9FB49E26749B}" type="presParOf" srcId="{48CF65F0-9C4A-4039-B4FC-91C095599693}" destId="{F84CA8CC-E583-42D6-88B9-44FC13362CE7}" srcOrd="3" destOrd="0" presId="urn:microsoft.com/office/officeart/2009/3/layout/PieProcess"/>
    <dgm:cxn modelId="{18B9534E-6F5C-4569-B614-C2E3A655E12F}" type="presParOf" srcId="{48CF65F0-9C4A-4039-B4FC-91C095599693}" destId="{1EB072A1-BB32-4B94-8C73-E98DA96E82B9}" srcOrd="4" destOrd="0" presId="urn:microsoft.com/office/officeart/2009/3/layout/PieProcess"/>
    <dgm:cxn modelId="{19E23A4C-6198-4C3E-A6BF-CA1E4EDE19C9}" type="presParOf" srcId="{1EB072A1-BB32-4B94-8C73-E98DA96E82B9}" destId="{E0BB613D-9FBA-4CEF-8840-42BD06F0AA8F}" srcOrd="0" destOrd="0" presId="urn:microsoft.com/office/officeart/2009/3/layout/PieProcess"/>
    <dgm:cxn modelId="{1FD6D3B7-46F9-4F91-97F2-5DF8792938D6}" type="presParOf" srcId="{1EB072A1-BB32-4B94-8C73-E98DA96E82B9}" destId="{369871F5-FA21-426C-815A-BB65A1B6924D}" srcOrd="1" destOrd="0" presId="urn:microsoft.com/office/officeart/2009/3/layout/PieProcess"/>
    <dgm:cxn modelId="{69745577-55FC-4FCE-B4DB-BF869E055E8B}" type="presParOf" srcId="{1EB072A1-BB32-4B94-8C73-E98DA96E82B9}" destId="{1F0619F0-01F5-4547-AEB6-4F17479B5C31}" srcOrd="2" destOrd="0" presId="urn:microsoft.com/office/officeart/2009/3/layout/PieProcess"/>
    <dgm:cxn modelId="{A1631E2C-893B-4559-B4A6-784A29CB218A}" type="presParOf" srcId="{48CF65F0-9C4A-4039-B4FC-91C095599693}" destId="{FE6333F7-B024-49B5-8396-9545456C0912}" srcOrd="5" destOrd="0" presId="urn:microsoft.com/office/officeart/2009/3/layout/PieProcess"/>
    <dgm:cxn modelId="{88B05778-844E-4F91-9B83-7078BB790298}" type="presParOf" srcId="{48CF65F0-9C4A-4039-B4FC-91C095599693}" destId="{803D8CF2-02FD-4A6D-ACD9-E81BFF3EC658}" srcOrd="6" destOrd="0" presId="urn:microsoft.com/office/officeart/2009/3/layout/PieProcess"/>
    <dgm:cxn modelId="{594817D9-F169-4928-9444-75F7D4B162AE}" type="presParOf" srcId="{803D8CF2-02FD-4A6D-ACD9-E81BFF3EC658}" destId="{75160924-C60A-4814-9857-12BA7BE91434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0B880-FF23-4B73-BE62-5AC2077E6DED}">
      <dsp:nvSpPr>
        <dsp:cNvPr id="0" name=""/>
        <dsp:cNvSpPr/>
      </dsp:nvSpPr>
      <dsp:spPr>
        <a:xfrm>
          <a:off x="97201" y="0"/>
          <a:ext cx="398671" cy="398671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7BAC67-44AF-4580-ACC3-4306190AE45E}">
      <dsp:nvSpPr>
        <dsp:cNvPr id="0" name=""/>
        <dsp:cNvSpPr/>
      </dsp:nvSpPr>
      <dsp:spPr>
        <a:xfrm>
          <a:off x="137068" y="39867"/>
          <a:ext cx="318937" cy="318937"/>
        </a:xfrm>
        <a:prstGeom prst="pie">
          <a:avLst>
            <a:gd name="adj1" fmla="val 10800000"/>
            <a:gd name="adj2" fmla="val 1620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39DF6-0C61-4CB0-9A8F-72E966FB89E6}">
      <dsp:nvSpPr>
        <dsp:cNvPr id="0" name=""/>
        <dsp:cNvSpPr/>
      </dsp:nvSpPr>
      <dsp:spPr>
        <a:xfrm rot="16200000">
          <a:off x="-361270" y="897010"/>
          <a:ext cx="1156147" cy="239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 </a:t>
          </a:r>
          <a:endParaRPr lang="en-GB" sz="1800" kern="1200" dirty="0"/>
        </a:p>
      </dsp:txBody>
      <dsp:txXfrm>
        <a:off x="-361270" y="897010"/>
        <a:ext cx="1156147" cy="239202"/>
      </dsp:txXfrm>
    </dsp:sp>
    <dsp:sp modelId="{0B3DD908-EC87-4FB3-B4EC-46E9236867D1}">
      <dsp:nvSpPr>
        <dsp:cNvPr id="0" name=""/>
        <dsp:cNvSpPr/>
      </dsp:nvSpPr>
      <dsp:spPr>
        <a:xfrm>
          <a:off x="376271" y="0"/>
          <a:ext cx="3127880" cy="1594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i="0" u="none" strike="noStrike" kern="1200" cap="none" dirty="0" err="1">
              <a:solidFill>
                <a:srgbClr val="3A393C"/>
              </a:solidFill>
              <a:latin typeface="Inter"/>
              <a:ea typeface="Inter"/>
              <a:cs typeface="Inter"/>
              <a:sym typeface="Inter"/>
            </a:rPr>
            <a:t>Header</a:t>
          </a:r>
          <a:r>
            <a:rPr lang="es-ES" sz="1200" b="0" i="0" u="none" strike="noStrike" kern="1200" cap="none" dirty="0">
              <a:solidFill>
                <a:srgbClr val="3A393C"/>
              </a:solidFill>
              <a:latin typeface="Inter"/>
              <a:ea typeface="Inter"/>
              <a:cs typeface="Inter"/>
              <a:sym typeface="Inter"/>
            </a:rPr>
            <a:t>:</a:t>
          </a:r>
          <a:endParaRPr lang="en-GB" sz="1200" b="0" i="0" u="none" strike="noStrike" kern="1200" cap="none" dirty="0">
            <a:solidFill>
              <a:srgbClr val="3A393C"/>
            </a:solidFill>
            <a:latin typeface="Inter"/>
            <a:ea typeface="Inter"/>
            <a:cs typeface="Inter"/>
            <a:sym typeface="Inter"/>
          </a:endParaRPr>
        </a:p>
      </dsp:txBody>
      <dsp:txXfrm>
        <a:off x="376271" y="0"/>
        <a:ext cx="3127880" cy="1594686"/>
      </dsp:txXfrm>
    </dsp:sp>
    <dsp:sp modelId="{E0BB613D-9FBA-4CEF-8840-42BD06F0AA8F}">
      <dsp:nvSpPr>
        <dsp:cNvPr id="0" name=""/>
        <dsp:cNvSpPr/>
      </dsp:nvSpPr>
      <dsp:spPr>
        <a:xfrm>
          <a:off x="3764222" y="0"/>
          <a:ext cx="398671" cy="398671"/>
        </a:xfrm>
        <a:prstGeom prst="chord">
          <a:avLst>
            <a:gd name="adj1" fmla="val 4800000"/>
            <a:gd name="adj2" fmla="val 1680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9871F5-FA21-426C-815A-BB65A1B6924D}">
      <dsp:nvSpPr>
        <dsp:cNvPr id="0" name=""/>
        <dsp:cNvSpPr/>
      </dsp:nvSpPr>
      <dsp:spPr>
        <a:xfrm>
          <a:off x="3804089" y="39867"/>
          <a:ext cx="318937" cy="318937"/>
        </a:xfrm>
        <a:prstGeom prst="pie">
          <a:avLst>
            <a:gd name="adj1" fmla="val 5400000"/>
            <a:gd name="adj2" fmla="val 1620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619F0-01F5-4547-AEB6-4F17479B5C31}">
      <dsp:nvSpPr>
        <dsp:cNvPr id="0" name=""/>
        <dsp:cNvSpPr/>
      </dsp:nvSpPr>
      <dsp:spPr>
        <a:xfrm rot="16200000">
          <a:off x="3305749" y="897010"/>
          <a:ext cx="1156147" cy="2392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 </a:t>
          </a:r>
          <a:endParaRPr lang="en-GB" sz="1800" kern="1200" dirty="0"/>
        </a:p>
      </dsp:txBody>
      <dsp:txXfrm>
        <a:off x="3305749" y="897010"/>
        <a:ext cx="1156147" cy="239202"/>
      </dsp:txXfrm>
    </dsp:sp>
    <dsp:sp modelId="{75160924-C60A-4814-9857-12BA7BE91434}">
      <dsp:nvSpPr>
        <dsp:cNvPr id="0" name=""/>
        <dsp:cNvSpPr/>
      </dsp:nvSpPr>
      <dsp:spPr>
        <a:xfrm>
          <a:off x="4043292" y="0"/>
          <a:ext cx="1978790" cy="1594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0" i="0" u="none" strike="noStrike" kern="1200" cap="none" dirty="0">
              <a:solidFill>
                <a:srgbClr val="3A393C"/>
              </a:solidFill>
              <a:latin typeface="Inter"/>
              <a:ea typeface="Inter"/>
              <a:cs typeface="Inter"/>
            </a:rPr>
            <a:t>Data </a:t>
          </a:r>
          <a:r>
            <a:rPr lang="es-ES" sz="1200" b="0" i="0" u="none" strike="noStrike" kern="1200" cap="none" dirty="0" err="1">
              <a:solidFill>
                <a:srgbClr val="3A393C"/>
              </a:solidFill>
              <a:latin typeface="Inter"/>
              <a:ea typeface="Inter"/>
              <a:cs typeface="Inter"/>
            </a:rPr>
            <a:t>points</a:t>
          </a:r>
          <a:r>
            <a:rPr lang="es-ES" sz="1200" b="0" i="0" u="none" strike="noStrike" kern="1200" cap="none" dirty="0">
              <a:solidFill>
                <a:srgbClr val="3A393C"/>
              </a:solidFill>
              <a:latin typeface="Inter"/>
              <a:ea typeface="Inter"/>
              <a:cs typeface="Inter"/>
            </a:rPr>
            <a:t>:</a:t>
          </a:r>
          <a:endParaRPr lang="en-GB" sz="1200" b="0" i="0" u="none" strike="noStrike" kern="1200" cap="none" dirty="0">
            <a:solidFill>
              <a:srgbClr val="3A393C"/>
            </a:solidFill>
            <a:latin typeface="Inter"/>
            <a:ea typeface="Inter"/>
            <a:cs typeface="Inter"/>
          </a:endParaRPr>
        </a:p>
      </dsp:txBody>
      <dsp:txXfrm>
        <a:off x="4043292" y="0"/>
        <a:ext cx="1978790" cy="1594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2103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896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a0eff249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a0eff249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562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a0eff249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a0eff249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7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a0eff249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a0eff249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563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712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a0eff249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a0eff249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11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1355983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13559835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148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a0eff249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a0eff249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388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1355983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13559835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5312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e13d9a7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e13d9a7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65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a0eff249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a0eff249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348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a0eff249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a0eff249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652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1355983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13559835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092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a0eff249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a0eff249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8132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2">
            <a:extLst>
              <a:ext uri="{FF2B5EF4-FFF2-40B4-BE49-F238E27FC236}">
                <a16:creationId xmlns:a16="http://schemas.microsoft.com/office/drawing/2014/main" id="{987B842C-93F3-4A60-ABF4-7455FD28E3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79097" y="4854881"/>
            <a:ext cx="447736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a-ES" err="1"/>
              <a:t>Quick</a:t>
            </a:r>
            <a:r>
              <a:rPr lang="ca-ES"/>
              <a:t> </a:t>
            </a:r>
            <a:r>
              <a:rPr lang="ca-ES" err="1"/>
              <a:t>change</a:t>
            </a:r>
            <a:r>
              <a:rPr lang="ca-ES"/>
              <a:t> regional </a:t>
            </a:r>
            <a:r>
              <a:rPr lang="ca-ES" err="1"/>
              <a:t>aircraft</a:t>
            </a:r>
            <a:r>
              <a:rPr lang="ca-ES"/>
              <a:t>. </a:t>
            </a:r>
            <a:r>
              <a:rPr lang="ca-ES" err="1"/>
              <a:t>Preliminary</a:t>
            </a:r>
            <a:r>
              <a:rPr lang="ca-ES"/>
              <a:t> </a:t>
            </a:r>
            <a:r>
              <a:rPr lang="ca-ES" err="1"/>
              <a:t>design</a:t>
            </a:r>
            <a:r>
              <a:rPr lang="ca-ES"/>
              <a:t>.</a:t>
            </a:r>
          </a:p>
        </p:txBody>
      </p:sp>
      <p:pic>
        <p:nvPicPr>
          <p:cNvPr id="5" name="Picture 4" descr="Logo i imatge corporativa — Escola Superior d'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548B62B7-E99B-4528-A2D6-4BB573EE6B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" y="4859037"/>
            <a:ext cx="1067573" cy="2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3">
            <a:extLst>
              <a:ext uri="{FF2B5EF4-FFF2-40B4-BE49-F238E27FC236}">
                <a16:creationId xmlns:a16="http://schemas.microsoft.com/office/drawing/2014/main" id="{CCBCF7DF-7042-4825-AE6F-39E8A4C22F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70700" y="48408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B9D40-EA8C-4327-BFB9-EBB2EF1BEAF7}" type="slidenum">
              <a:rPr lang="ca-ES" smtClean="0"/>
              <a:t>‹#›</a:t>
            </a:fld>
            <a:endParaRPr lang="ca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 idx="2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 idx="4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ctrTitle" idx="5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None/>
              <a:defRPr sz="1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6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400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Title + text 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1592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1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106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720000" y="1435700"/>
            <a:ext cx="6931500" cy="31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0" y="4840850"/>
            <a:ext cx="9128100" cy="30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4580400" y="4840850"/>
            <a:ext cx="4563600" cy="30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Marcador de pie de página 2">
            <a:extLst>
              <a:ext uri="{FF2B5EF4-FFF2-40B4-BE49-F238E27FC236}">
                <a16:creationId xmlns:a16="http://schemas.microsoft.com/office/drawing/2014/main" id="{A9E1583D-7DA7-41EB-B1E7-FC11840868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79097" y="4854881"/>
            <a:ext cx="447736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a-ES" err="1"/>
              <a:t>Quick</a:t>
            </a:r>
            <a:r>
              <a:rPr lang="ca-ES"/>
              <a:t> </a:t>
            </a:r>
            <a:r>
              <a:rPr lang="ca-ES" err="1"/>
              <a:t>change</a:t>
            </a:r>
            <a:r>
              <a:rPr lang="ca-ES"/>
              <a:t> regional </a:t>
            </a:r>
            <a:r>
              <a:rPr lang="ca-ES" err="1"/>
              <a:t>aircraft</a:t>
            </a:r>
            <a:r>
              <a:rPr lang="ca-ES"/>
              <a:t>. </a:t>
            </a:r>
            <a:r>
              <a:rPr lang="ca-ES" err="1"/>
              <a:t>Preliminary</a:t>
            </a:r>
            <a:r>
              <a:rPr lang="ca-ES"/>
              <a:t> </a:t>
            </a:r>
            <a:r>
              <a:rPr lang="ca-ES" err="1"/>
              <a:t>design</a:t>
            </a:r>
            <a:r>
              <a:rPr lang="ca-ES"/>
              <a:t>.</a:t>
            </a:r>
          </a:p>
        </p:txBody>
      </p:sp>
      <p:pic>
        <p:nvPicPr>
          <p:cNvPr id="10" name="Picture 4" descr="Logo i imatge corporativa — Escola Superior d'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11EBBBA1-7F00-42EE-8EA1-B7341BA8B44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" y="4859037"/>
            <a:ext cx="1067573" cy="2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9BB3C572-8318-4486-8270-AF06239AB1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70700" y="48408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B9D40-EA8C-4327-BFB9-EBB2EF1BEAF7}" type="slidenum">
              <a:rPr lang="ca-ES" smtClean="0"/>
              <a:t>‹#›</a:t>
            </a:fld>
            <a:endParaRPr lang="ca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 hasCustomPrompt="1"/>
          </p:nvPr>
        </p:nvSpPr>
        <p:spPr>
          <a:xfrm>
            <a:off x="7582925" y="1497700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2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2"/>
          </p:nvPr>
        </p:nvSpPr>
        <p:spPr>
          <a:xfrm>
            <a:off x="4806825" y="1830100"/>
            <a:ext cx="36240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36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5449625" y="2936200"/>
            <a:ext cx="2981100" cy="7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/>
          <p:nvPr/>
        </p:nvSpPr>
        <p:spPr>
          <a:xfrm rot="5400000">
            <a:off x="1224150" y="-265700"/>
            <a:ext cx="334800" cy="278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 rot="5400000">
            <a:off x="108900" y="2466000"/>
            <a:ext cx="2565300" cy="278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Marcador de pie de página 2">
            <a:extLst>
              <a:ext uri="{FF2B5EF4-FFF2-40B4-BE49-F238E27FC236}">
                <a16:creationId xmlns:a16="http://schemas.microsoft.com/office/drawing/2014/main" id="{D83ADC10-21AF-4F2F-82D1-231B4DC5BC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79097" y="4854881"/>
            <a:ext cx="447736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a-ES" err="1"/>
              <a:t>Quick</a:t>
            </a:r>
            <a:r>
              <a:rPr lang="ca-ES"/>
              <a:t> </a:t>
            </a:r>
            <a:r>
              <a:rPr lang="ca-ES" err="1"/>
              <a:t>change</a:t>
            </a:r>
            <a:r>
              <a:rPr lang="ca-ES"/>
              <a:t> regional </a:t>
            </a:r>
            <a:r>
              <a:rPr lang="ca-ES" err="1"/>
              <a:t>aircraft</a:t>
            </a:r>
            <a:r>
              <a:rPr lang="ca-ES"/>
              <a:t>. </a:t>
            </a:r>
            <a:r>
              <a:rPr lang="ca-ES" err="1"/>
              <a:t>Preliminary</a:t>
            </a:r>
            <a:r>
              <a:rPr lang="ca-ES"/>
              <a:t> </a:t>
            </a:r>
            <a:r>
              <a:rPr lang="ca-ES" err="1"/>
              <a:t>design</a:t>
            </a:r>
            <a:r>
              <a:rPr lang="ca-ES"/>
              <a:t>.</a:t>
            </a:r>
          </a:p>
        </p:txBody>
      </p:sp>
      <p:pic>
        <p:nvPicPr>
          <p:cNvPr id="10" name="Picture 4" descr="Logo i imatge corporativa — Escola Superior d'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A6716ADE-6096-4FA3-9378-152DCCDEF5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" y="4859037"/>
            <a:ext cx="1067573" cy="2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BF1468B8-A00A-4A95-A3F3-33C4F8EA30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70700" y="48408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B9D40-EA8C-4327-BFB9-EBB2EF1BEAF7}" type="slidenum">
              <a:rPr lang="ca-ES" smtClean="0"/>
              <a:t>‹#›</a:t>
            </a:fld>
            <a:endParaRPr lang="ca-E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13225" y="463800"/>
            <a:ext cx="38589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713250" y="2201250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2"/>
          </p:nvPr>
        </p:nvSpPr>
        <p:spPr>
          <a:xfrm>
            <a:off x="713250" y="2533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3"/>
          </p:nvPr>
        </p:nvSpPr>
        <p:spPr>
          <a:xfrm>
            <a:off x="3441150" y="2201250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4"/>
          </p:nvPr>
        </p:nvSpPr>
        <p:spPr>
          <a:xfrm>
            <a:off x="3441150" y="2533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5"/>
          </p:nvPr>
        </p:nvSpPr>
        <p:spPr>
          <a:xfrm>
            <a:off x="6169050" y="2201250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6"/>
          </p:nvPr>
        </p:nvSpPr>
        <p:spPr>
          <a:xfrm>
            <a:off x="6169050" y="2533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7"/>
          </p:nvPr>
        </p:nvSpPr>
        <p:spPr>
          <a:xfrm>
            <a:off x="713250" y="3706200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8"/>
          </p:nvPr>
        </p:nvSpPr>
        <p:spPr>
          <a:xfrm>
            <a:off x="713250" y="403860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9"/>
          </p:nvPr>
        </p:nvSpPr>
        <p:spPr>
          <a:xfrm>
            <a:off x="3441150" y="3706200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3"/>
          </p:nvPr>
        </p:nvSpPr>
        <p:spPr>
          <a:xfrm>
            <a:off x="3441150" y="403860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4"/>
          </p:nvPr>
        </p:nvSpPr>
        <p:spPr>
          <a:xfrm>
            <a:off x="6169050" y="3706200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5"/>
          </p:nvPr>
        </p:nvSpPr>
        <p:spPr>
          <a:xfrm>
            <a:off x="6169050" y="403860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/>
          <p:nvPr/>
        </p:nvSpPr>
        <p:spPr>
          <a:xfrm rot="-5400000">
            <a:off x="6425550" y="2433950"/>
            <a:ext cx="5134200" cy="30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/>
          <p:nvPr/>
        </p:nvSpPr>
        <p:spPr>
          <a:xfrm rot="-5400000">
            <a:off x="7709100" y="1141071"/>
            <a:ext cx="2567100" cy="30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Marcador de pie de página 2">
            <a:extLst>
              <a:ext uri="{FF2B5EF4-FFF2-40B4-BE49-F238E27FC236}">
                <a16:creationId xmlns:a16="http://schemas.microsoft.com/office/drawing/2014/main" id="{FE2A8499-2251-4A0C-806E-120751B7D1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79097" y="4854881"/>
            <a:ext cx="447736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a-ES" err="1"/>
              <a:t>Quick</a:t>
            </a:r>
            <a:r>
              <a:rPr lang="ca-ES"/>
              <a:t> </a:t>
            </a:r>
            <a:r>
              <a:rPr lang="ca-ES" err="1"/>
              <a:t>change</a:t>
            </a:r>
            <a:r>
              <a:rPr lang="ca-ES"/>
              <a:t> regional </a:t>
            </a:r>
            <a:r>
              <a:rPr lang="ca-ES" err="1"/>
              <a:t>aircraft</a:t>
            </a:r>
            <a:r>
              <a:rPr lang="ca-ES"/>
              <a:t>. </a:t>
            </a:r>
            <a:r>
              <a:rPr lang="ca-ES" err="1"/>
              <a:t>Preliminary</a:t>
            </a:r>
            <a:r>
              <a:rPr lang="ca-ES"/>
              <a:t> </a:t>
            </a:r>
            <a:r>
              <a:rPr lang="ca-ES" err="1"/>
              <a:t>design</a:t>
            </a:r>
            <a:r>
              <a:rPr lang="ca-ES"/>
              <a:t>.</a:t>
            </a:r>
          </a:p>
        </p:txBody>
      </p:sp>
      <p:pic>
        <p:nvPicPr>
          <p:cNvPr id="20" name="Picture 4" descr="Logo i imatge corporativa — Escola Superior d'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6DFFACAB-A898-4D2D-815E-1AAE277A66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" y="4859037"/>
            <a:ext cx="1067573" cy="2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número de diapositiva 3">
            <a:extLst>
              <a:ext uri="{FF2B5EF4-FFF2-40B4-BE49-F238E27FC236}">
                <a16:creationId xmlns:a16="http://schemas.microsoft.com/office/drawing/2014/main" id="{61913868-C4CE-49D2-919C-150B1DA119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70700" y="48408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B9D40-EA8C-4327-BFB9-EBB2EF1BEAF7}" type="slidenum">
              <a:rPr lang="ca-ES" smtClean="0"/>
              <a:t>‹#›</a:t>
            </a:fld>
            <a:endParaRPr lang="ca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106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 hasCustomPrompt="1"/>
          </p:nvPr>
        </p:nvSpPr>
        <p:spPr>
          <a:xfrm>
            <a:off x="1331100" y="1475050"/>
            <a:ext cx="17334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1331100" y="1867900"/>
            <a:ext cx="29235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3"/>
          </p:nvPr>
        </p:nvSpPr>
        <p:spPr>
          <a:xfrm>
            <a:off x="1331100" y="2200300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4" hasCustomPrompt="1"/>
          </p:nvPr>
        </p:nvSpPr>
        <p:spPr>
          <a:xfrm>
            <a:off x="5030700" y="1475050"/>
            <a:ext cx="17334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5"/>
          </p:nvPr>
        </p:nvSpPr>
        <p:spPr>
          <a:xfrm>
            <a:off x="5030700" y="1867900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6"/>
          </p:nvPr>
        </p:nvSpPr>
        <p:spPr>
          <a:xfrm>
            <a:off x="5030700" y="2200300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7" hasCustomPrompt="1"/>
          </p:nvPr>
        </p:nvSpPr>
        <p:spPr>
          <a:xfrm>
            <a:off x="1331100" y="3234025"/>
            <a:ext cx="17334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8"/>
          </p:nvPr>
        </p:nvSpPr>
        <p:spPr>
          <a:xfrm>
            <a:off x="1331100" y="3626875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9"/>
          </p:nvPr>
        </p:nvSpPr>
        <p:spPr>
          <a:xfrm>
            <a:off x="1331100" y="3959275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13" hasCustomPrompt="1"/>
          </p:nvPr>
        </p:nvSpPr>
        <p:spPr>
          <a:xfrm>
            <a:off x="5030700" y="3234025"/>
            <a:ext cx="17334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4"/>
          </p:nvPr>
        </p:nvSpPr>
        <p:spPr>
          <a:xfrm>
            <a:off x="5030700" y="3626875"/>
            <a:ext cx="27822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2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15"/>
          </p:nvPr>
        </p:nvSpPr>
        <p:spPr>
          <a:xfrm>
            <a:off x="5030700" y="3959275"/>
            <a:ext cx="2567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/>
          <p:nvPr/>
        </p:nvSpPr>
        <p:spPr>
          <a:xfrm rot="-5400000">
            <a:off x="6425550" y="2433950"/>
            <a:ext cx="5134200" cy="30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/>
          <p:nvPr/>
        </p:nvSpPr>
        <p:spPr>
          <a:xfrm rot="-5400000">
            <a:off x="7709100" y="1141071"/>
            <a:ext cx="2567100" cy="30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Marcador de pie de página 2">
            <a:extLst>
              <a:ext uri="{FF2B5EF4-FFF2-40B4-BE49-F238E27FC236}">
                <a16:creationId xmlns:a16="http://schemas.microsoft.com/office/drawing/2014/main" id="{9032619F-8242-4A5A-BA84-94A7F89E5A3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79097" y="4854881"/>
            <a:ext cx="447736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a-ES" err="1"/>
              <a:t>Quick</a:t>
            </a:r>
            <a:r>
              <a:rPr lang="ca-ES"/>
              <a:t> </a:t>
            </a:r>
            <a:r>
              <a:rPr lang="ca-ES" err="1"/>
              <a:t>change</a:t>
            </a:r>
            <a:r>
              <a:rPr lang="ca-ES"/>
              <a:t> regional </a:t>
            </a:r>
            <a:r>
              <a:rPr lang="ca-ES" err="1"/>
              <a:t>aircraft</a:t>
            </a:r>
            <a:r>
              <a:rPr lang="ca-ES"/>
              <a:t>. </a:t>
            </a:r>
            <a:r>
              <a:rPr lang="ca-ES" err="1"/>
              <a:t>Preliminary</a:t>
            </a:r>
            <a:r>
              <a:rPr lang="ca-ES"/>
              <a:t> </a:t>
            </a:r>
            <a:r>
              <a:rPr lang="ca-ES" err="1"/>
              <a:t>design</a:t>
            </a:r>
            <a:r>
              <a:rPr lang="ca-ES"/>
              <a:t>.</a:t>
            </a:r>
          </a:p>
        </p:txBody>
      </p:sp>
      <p:pic>
        <p:nvPicPr>
          <p:cNvPr id="24" name="Picture 4" descr="Logo i imatge corporativa — Escola Superior d'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E92BA666-10A3-48EA-8312-C3EF430F0C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" y="4859037"/>
            <a:ext cx="1067573" cy="2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Marcador de número de diapositiva 3">
            <a:extLst>
              <a:ext uri="{FF2B5EF4-FFF2-40B4-BE49-F238E27FC236}">
                <a16:creationId xmlns:a16="http://schemas.microsoft.com/office/drawing/2014/main" id="{8280FE59-7BB7-4276-AB0B-06FB7D242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70700" y="48408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B9D40-EA8C-4327-BFB9-EBB2EF1BEAF7}" type="slidenum">
              <a:rPr lang="ca-ES" smtClean="0"/>
              <a:t>‹#›</a:t>
            </a:fld>
            <a:endParaRPr lang="ca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21564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1"/>
          </p:nvPr>
        </p:nvSpPr>
        <p:spPr>
          <a:xfrm>
            <a:off x="1478925" y="1748225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2"/>
          </p:nvPr>
        </p:nvSpPr>
        <p:spPr>
          <a:xfrm>
            <a:off x="1478925" y="2080625"/>
            <a:ext cx="24423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3"/>
          </p:nvPr>
        </p:nvSpPr>
        <p:spPr>
          <a:xfrm>
            <a:off x="1478925" y="3253175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4"/>
          </p:nvPr>
        </p:nvSpPr>
        <p:spPr>
          <a:xfrm>
            <a:off x="1478925" y="3585575"/>
            <a:ext cx="24423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5"/>
          </p:nvPr>
        </p:nvSpPr>
        <p:spPr>
          <a:xfrm>
            <a:off x="4807600" y="3253175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6"/>
          </p:nvPr>
        </p:nvSpPr>
        <p:spPr>
          <a:xfrm>
            <a:off x="4807600" y="3585575"/>
            <a:ext cx="24423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7"/>
          </p:nvPr>
        </p:nvSpPr>
        <p:spPr>
          <a:xfrm>
            <a:off x="4807600" y="1748225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8"/>
          </p:nvPr>
        </p:nvSpPr>
        <p:spPr>
          <a:xfrm>
            <a:off x="4807600" y="2080625"/>
            <a:ext cx="24423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0" y="4840850"/>
            <a:ext cx="9128100" cy="30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4580539" y="4840850"/>
            <a:ext cx="4563600" cy="30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7FF37C6E-FC85-4B85-92FD-F5B7E9B993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79097" y="4854881"/>
            <a:ext cx="447736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a-ES" err="1"/>
              <a:t>Quick</a:t>
            </a:r>
            <a:r>
              <a:rPr lang="ca-ES"/>
              <a:t> </a:t>
            </a:r>
            <a:r>
              <a:rPr lang="ca-ES" err="1"/>
              <a:t>change</a:t>
            </a:r>
            <a:r>
              <a:rPr lang="ca-ES"/>
              <a:t> regional </a:t>
            </a:r>
            <a:r>
              <a:rPr lang="ca-ES" err="1"/>
              <a:t>aircraft</a:t>
            </a:r>
            <a:r>
              <a:rPr lang="ca-ES"/>
              <a:t>. </a:t>
            </a:r>
            <a:r>
              <a:rPr lang="ca-ES" err="1"/>
              <a:t>Preliminary</a:t>
            </a:r>
            <a:r>
              <a:rPr lang="ca-ES"/>
              <a:t> </a:t>
            </a:r>
            <a:r>
              <a:rPr lang="ca-ES" err="1"/>
              <a:t>design</a:t>
            </a:r>
            <a:r>
              <a:rPr lang="ca-ES"/>
              <a:t>.</a:t>
            </a:r>
          </a:p>
        </p:txBody>
      </p:sp>
      <p:pic>
        <p:nvPicPr>
          <p:cNvPr id="17" name="Picture 4" descr="Logo i imatge corporativa — Escola Superior d'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A8C596E3-151C-4D57-A19A-B20900ECC9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" y="4859037"/>
            <a:ext cx="1067573" cy="2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Marcador de número de diapositiva 3">
            <a:extLst>
              <a:ext uri="{FF2B5EF4-FFF2-40B4-BE49-F238E27FC236}">
                <a16:creationId xmlns:a16="http://schemas.microsoft.com/office/drawing/2014/main" id="{2CB724E6-C247-4653-B8FD-4A5C1E2D5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70700" y="48408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B9D40-EA8C-4327-BFB9-EBB2EF1BEAF7}" type="slidenum">
              <a:rPr lang="ca-ES" smtClean="0"/>
              <a:t>‹#›</a:t>
            </a:fld>
            <a:endParaRPr lang="ca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 rot="-5400000">
            <a:off x="6425550" y="2433950"/>
            <a:ext cx="5134200" cy="30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 rot="-5400000">
            <a:off x="7709100" y="1141071"/>
            <a:ext cx="2567100" cy="30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13225" y="463800"/>
            <a:ext cx="77109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4800"/>
              <a:buFont typeface="Farro"/>
              <a:buNone/>
              <a:defRPr sz="4800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endParaRPr/>
          </a:p>
        </p:txBody>
      </p:sp>
      <p:sp>
        <p:nvSpPr>
          <p:cNvPr id="7" name="Marcador de pie de página 2">
            <a:extLst>
              <a:ext uri="{FF2B5EF4-FFF2-40B4-BE49-F238E27FC236}">
                <a16:creationId xmlns:a16="http://schemas.microsoft.com/office/drawing/2014/main" id="{D7119F84-5EAF-440D-8043-5AD305F64B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79097" y="4854881"/>
            <a:ext cx="447736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a-ES" err="1"/>
              <a:t>Quick</a:t>
            </a:r>
            <a:r>
              <a:rPr lang="ca-ES"/>
              <a:t> </a:t>
            </a:r>
            <a:r>
              <a:rPr lang="ca-ES" err="1"/>
              <a:t>change</a:t>
            </a:r>
            <a:r>
              <a:rPr lang="ca-ES"/>
              <a:t> regional </a:t>
            </a:r>
            <a:r>
              <a:rPr lang="ca-ES" err="1"/>
              <a:t>aircraft</a:t>
            </a:r>
            <a:r>
              <a:rPr lang="ca-ES"/>
              <a:t>. </a:t>
            </a:r>
            <a:r>
              <a:rPr lang="ca-ES" err="1"/>
              <a:t>Preliminary</a:t>
            </a:r>
            <a:r>
              <a:rPr lang="ca-ES"/>
              <a:t> </a:t>
            </a:r>
            <a:r>
              <a:rPr lang="ca-ES" err="1"/>
              <a:t>design</a:t>
            </a:r>
            <a:r>
              <a:rPr lang="ca-ES"/>
              <a:t>.</a:t>
            </a:r>
          </a:p>
        </p:txBody>
      </p:sp>
      <p:pic>
        <p:nvPicPr>
          <p:cNvPr id="8" name="Picture 4" descr="Logo i imatge corporativa — Escola Superior d'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0C5900AA-DC64-4943-B8BB-54A7CC5A81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8" y="4859037"/>
            <a:ext cx="1067573" cy="28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546049FA-7B86-4F18-9ACE-274C4BEB3D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70700" y="48408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B9D40-EA8C-4327-BFB9-EBB2EF1BEAF7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4967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8296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54402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3000"/>
              <a:buFont typeface="Inter"/>
              <a:buNone/>
              <a:defRPr sz="3000" b="1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8E4A25-D65C-45E2-940E-AA2E305DCB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a-ES" err="1"/>
              <a:t>Quick</a:t>
            </a:r>
            <a:r>
              <a:rPr lang="ca-ES"/>
              <a:t> </a:t>
            </a:r>
            <a:r>
              <a:rPr lang="ca-ES" err="1"/>
              <a:t>change</a:t>
            </a:r>
            <a:r>
              <a:rPr lang="ca-ES"/>
              <a:t> regional </a:t>
            </a:r>
            <a:r>
              <a:rPr lang="ca-ES" err="1"/>
              <a:t>aircraft</a:t>
            </a:r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9B7AA6-65DD-4F92-B8C0-9FE531FB0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B9D40-EA8C-4327-BFB9-EBB2EF1BEAF7}" type="slidenum">
              <a:rPr lang="ca-ES" smtClean="0"/>
              <a:t>‹#›</a:t>
            </a:fld>
            <a:endParaRPr lang="ca-E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3" r:id="rId4"/>
    <p:sldLayoutId id="2147483665" r:id="rId5"/>
    <p:sldLayoutId id="2147483667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3">
          <p15:clr>
            <a:srgbClr val="EA4335"/>
          </p15:clr>
        </p15:guide>
        <p15:guide id="4" orient="horz" pos="2895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1.xml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3.xml"/><Relationship Id="rId5" Type="http://schemas.openxmlformats.org/officeDocument/2006/relationships/image" Target="../media/image30.png"/><Relationship Id="rId15" Type="http://schemas.openxmlformats.org/officeDocument/2006/relationships/image" Target="../media/image31.png"/><Relationship Id="rId10" Type="http://schemas.microsoft.com/office/2007/relationships/diagramDrawing" Target="../diagrams/drawing1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460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5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rustcurve.org/info/raspformat.html" TargetMode="External"/><Relationship Id="rId3" Type="http://schemas.openxmlformats.org/officeDocument/2006/relationships/hyperlink" Target="https://www.facebook.com/daretudelft/photos/844879312240172" TargetMode="External"/><Relationship Id="rId7" Type="http://schemas.openxmlformats.org/officeDocument/2006/relationships/hyperlink" Target="https://www.researchgate.net/publication/258382257" TargetMode="External"/><Relationship Id="rId2" Type="http://schemas.openxmlformats.org/officeDocument/2006/relationships/hyperlink" Target="https://www.youtube.com/watch?v=Y5j74uv427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very.upc.edu/iii/encore/record/C__Rb1371374__Satmospheric" TargetMode="External"/><Relationship Id="rId5" Type="http://schemas.openxmlformats.org/officeDocument/2006/relationships/hyperlink" Target="https://upcprogram.space/en/" TargetMode="External"/><Relationship Id="rId10" Type="http://schemas.openxmlformats.org/officeDocument/2006/relationships/hyperlink" Target="https://commons.wikimedia.org/wiki/File:MultivariateNormal.png" TargetMode="External"/><Relationship Id="rId4" Type="http://schemas.openxmlformats.org/officeDocument/2006/relationships/hyperlink" Target="https://www.researchgate.net/publication/283673953_Quantitative_risk_analysis_of_rocket_trajectories" TargetMode="External"/><Relationship Id="rId9" Type="http://schemas.openxmlformats.org/officeDocument/2006/relationships/hyperlink" Target="https://www.waterloorocketry.com/pdfs/2018%7B_%7Dproject%7B_%7Dreport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0A8886-B839-400C-BB1B-3F21564FAA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</a:blip>
          <a:srcRect l="31954" t="879" r="13292"/>
          <a:stretch/>
        </p:blipFill>
        <p:spPr>
          <a:xfrm>
            <a:off x="4838700" y="0"/>
            <a:ext cx="4305300" cy="5143500"/>
          </a:xfrm>
          <a:prstGeom prst="rect">
            <a:avLst/>
          </a:prstGeom>
        </p:spPr>
      </p:pic>
      <p:sp>
        <p:nvSpPr>
          <p:cNvPr id="124" name="Google Shape;124;p24"/>
          <p:cNvSpPr/>
          <p:nvPr/>
        </p:nvSpPr>
        <p:spPr>
          <a:xfrm rot="5400000">
            <a:off x="1330274" y="128353"/>
            <a:ext cx="3556001" cy="5026500"/>
          </a:xfrm>
          <a:prstGeom prst="rect">
            <a:avLst/>
          </a:prstGeom>
          <a:solidFill>
            <a:srgbClr val="738F97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831850" y="1106742"/>
            <a:ext cx="4673601" cy="2774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42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STUDY OF AMATEUR HIGH POWER ROCKET TRAJECTORIES</a:t>
            </a: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255599" y="2531053"/>
            <a:ext cx="3556002" cy="221100"/>
          </a:xfrm>
          <a:prstGeom prst="rect">
            <a:avLst/>
          </a:prstGeom>
          <a:solidFill>
            <a:srgbClr val="738F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uadroTexto 5">
            <a:extLst>
              <a:ext uri="{FF2B5EF4-FFF2-40B4-BE49-F238E27FC236}">
                <a16:creationId xmlns:a16="http://schemas.microsoft.com/office/drawing/2014/main" id="{802395CD-AFA8-4337-B703-01FFDA3BD64B}"/>
              </a:ext>
            </a:extLst>
          </p:cNvPr>
          <p:cNvSpPr txBox="1"/>
          <p:nvPr/>
        </p:nvSpPr>
        <p:spPr>
          <a:xfrm>
            <a:off x="831850" y="3872046"/>
            <a:ext cx="2889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s-ES" sz="1200" b="1" u="none" strike="noStrike" dirty="0" err="1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By</a:t>
            </a:r>
            <a:r>
              <a:rPr lang="es-ES" sz="1200" b="1" u="none" strike="noStrike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 Alexis Leon Delgado</a:t>
            </a:r>
            <a:r>
              <a:rPr lang="en-US" sz="1200" b="1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</a:rPr>
              <a:t>​</a:t>
            </a:r>
          </a:p>
        </p:txBody>
      </p:sp>
      <p:sp>
        <p:nvSpPr>
          <p:cNvPr id="12" name="Google Shape;170;p28">
            <a:extLst>
              <a:ext uri="{FF2B5EF4-FFF2-40B4-BE49-F238E27FC236}">
                <a16:creationId xmlns:a16="http://schemas.microsoft.com/office/drawing/2014/main" id="{92CD2C75-FACD-447B-BAC5-1CD8334DE1CD}"/>
              </a:ext>
            </a:extLst>
          </p:cNvPr>
          <p:cNvSpPr txBox="1">
            <a:spLocks/>
          </p:cNvSpPr>
          <p:nvPr/>
        </p:nvSpPr>
        <p:spPr>
          <a:xfrm>
            <a:off x="831850" y="117910"/>
            <a:ext cx="6735729" cy="78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GB" sz="1050" dirty="0">
                <a:solidFill>
                  <a:srgbClr val="8C9C9D"/>
                </a:solidFill>
              </a:rPr>
              <a:t>Bachelor’s degree in Aerospace Technology Engineering</a:t>
            </a:r>
          </a:p>
          <a:p>
            <a:pPr marL="0" indent="0"/>
            <a:endParaRPr lang="en-GB" sz="500" dirty="0">
              <a:solidFill>
                <a:srgbClr val="8C9C9D"/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0" indent="0"/>
            <a:r>
              <a:rPr lang="en-GB" sz="1200" b="1" dirty="0">
                <a:solidFill>
                  <a:srgbClr val="8C9C9D"/>
                </a:solidFill>
                <a:latin typeface="Inter" panose="020B0604020202020204" charset="0"/>
                <a:ea typeface="Inter" panose="020B0604020202020204" charset="0"/>
              </a:rPr>
              <a:t>Bachelor Final Thesis</a:t>
            </a:r>
          </a:p>
        </p:txBody>
      </p:sp>
      <p:pic>
        <p:nvPicPr>
          <p:cNvPr id="13" name="Picture 4" descr="Logo i imatge corporativa — Escola Superior d&amp;#39;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57B549FD-1B81-488F-9369-BFBF4EF9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935" y="6350"/>
            <a:ext cx="1776759" cy="47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F6F493-840C-4B22-90C9-90C066ED89BF}"/>
              </a:ext>
            </a:extLst>
          </p:cNvPr>
          <p:cNvSpPr txBox="1"/>
          <p:nvPr/>
        </p:nvSpPr>
        <p:spPr>
          <a:xfrm>
            <a:off x="822274" y="45134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sz="900" b="1" dirty="0">
                <a:solidFill>
                  <a:schemeClr val="accent4"/>
                </a:solidFill>
                <a:latin typeface="Inter" panose="020B0604020202020204" charset="0"/>
                <a:ea typeface="Inter" panose="020B0604020202020204" charset="0"/>
              </a:rPr>
              <a:t>Director / Co-director:</a:t>
            </a:r>
          </a:p>
          <a:p>
            <a:pPr fontAlgn="base"/>
            <a:r>
              <a:rPr lang="pt-BR" sz="900" dirty="0" err="1">
                <a:solidFill>
                  <a:schemeClr val="accent4"/>
                </a:solidFill>
                <a:latin typeface="Inter" panose="020B0604020202020204" charset="0"/>
                <a:ea typeface="Inter" panose="020B0604020202020204" charset="0"/>
              </a:rPr>
              <a:t>Arnau</a:t>
            </a:r>
            <a:r>
              <a:rPr lang="pt-BR" sz="900" dirty="0">
                <a:solidFill>
                  <a:schemeClr val="accent4"/>
                </a:solidFill>
                <a:latin typeface="Inter" panose="020B0604020202020204" charset="0"/>
                <a:ea typeface="Inter" panose="020B0604020202020204" charset="0"/>
              </a:rPr>
              <a:t> Miró </a:t>
            </a:r>
            <a:r>
              <a:rPr lang="pt-BR" sz="900" dirty="0" err="1">
                <a:solidFill>
                  <a:schemeClr val="accent4"/>
                </a:solidFill>
                <a:latin typeface="Inter" panose="020B0604020202020204" charset="0"/>
                <a:ea typeface="Inter" panose="020B0604020202020204" charset="0"/>
              </a:rPr>
              <a:t>Jané</a:t>
            </a:r>
            <a:r>
              <a:rPr lang="pt-BR" sz="900" dirty="0">
                <a:solidFill>
                  <a:schemeClr val="accent4"/>
                </a:solidFill>
                <a:latin typeface="Inter" panose="020B0604020202020204" charset="0"/>
                <a:ea typeface="Inter" panose="020B0604020202020204" charset="0"/>
              </a:rPr>
              <a:t> / </a:t>
            </a:r>
            <a:r>
              <a:rPr lang="en-GB" sz="900" dirty="0">
                <a:solidFill>
                  <a:schemeClr val="accent4"/>
                </a:solidFill>
                <a:latin typeface="Inter" panose="020B0604020202020204" charset="0"/>
                <a:ea typeface="Inter" panose="020B0604020202020204" charset="0"/>
              </a:rPr>
              <a:t>David de la Torre </a:t>
            </a:r>
            <a:r>
              <a:rPr lang="en-GB" sz="900" dirty="0" err="1">
                <a:solidFill>
                  <a:schemeClr val="accent4"/>
                </a:solidFill>
                <a:latin typeface="Inter" panose="020B0604020202020204" charset="0"/>
                <a:ea typeface="Inter" panose="020B0604020202020204" charset="0"/>
              </a:rPr>
              <a:t>Sangrà</a:t>
            </a:r>
            <a:endParaRPr lang="es-ES" sz="900" dirty="0">
              <a:solidFill>
                <a:schemeClr val="accent4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Google Shape;368;p37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2041993" y="650238"/>
                <a:ext cx="6251107" cy="4274317"/>
              </a:xfrm>
              <a:prstGeom prst="rect">
                <a:avLst/>
              </a:prstGeom>
            </p:spPr>
            <p:txBody>
              <a:bodyPr spcFirstLastPara="1" wrap="square" lIns="91425" tIns="91425" rIns="91425" bIns="91425" numCol="2" anchor="t" anchorCtr="0">
                <a:noAutofit/>
              </a:bodyPr>
              <a:lstStyle/>
              <a:p>
                <a:pPr marL="0" indent="0"/>
                <a:r>
                  <a:rPr lang="en-GB" b="1" dirty="0"/>
                  <a:t>Coordinate reference systems</a:t>
                </a:r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0" indent="0"/>
                <a:r>
                  <a:rPr lang="en-GB" b="1" dirty="0"/>
                  <a:t>Assumptions</a:t>
                </a:r>
              </a:p>
              <a:p>
                <a:pPr marL="0" indent="0"/>
                <a:endParaRPr lang="en-GB" b="1" dirty="0"/>
              </a:p>
              <a:p>
                <a:pPr marL="0" indent="0"/>
                <a:endParaRPr lang="en-GB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3-DOF system of equations (Newton’s 2nd law).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05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Launcher as a particle (no angular momentum equations).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05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External forces: aerodynamic, propulsive and gravitational. </a:t>
                </a:r>
                <a:br>
                  <a:rPr lang="en-GB" sz="1200" dirty="0"/>
                </a:br>
                <a:endParaRPr lang="en-GB" sz="105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No wind.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GB" sz="105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Identical wind and body frames (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=0,  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200" dirty="0"/>
                  <a:t>). Valid for rockets (vehicle’s symmetry and lack of lifting surfaces). </a:t>
                </a:r>
                <a:br>
                  <a:rPr lang="en-GB" sz="1200" dirty="0"/>
                </a:br>
                <a:endParaRPr lang="en-GB" sz="105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Equations valid for atmospheric and </a:t>
                </a:r>
                <a:r>
                  <a:rPr lang="en-GB" sz="1200" dirty="0" err="1"/>
                  <a:t>transatmospheric</a:t>
                </a:r>
                <a:r>
                  <a:rPr lang="en-GB" sz="1200" dirty="0"/>
                  <a:t> flight.</a:t>
                </a:r>
              </a:p>
            </p:txBody>
          </p:sp>
        </mc:Choice>
        <mc:Fallback xmlns="">
          <p:sp>
            <p:nvSpPr>
              <p:cNvPr id="368" name="Google Shape;36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2041993" y="650238"/>
                <a:ext cx="6251107" cy="4274317"/>
              </a:xfrm>
              <a:prstGeom prst="rect">
                <a:avLst/>
              </a:prstGeom>
              <a:blipFill>
                <a:blip r:embed="rId3"/>
                <a:stretch>
                  <a:fillRect l="-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10</a:t>
            </a:fld>
            <a:endParaRPr lang="ca-ES" dirty="0"/>
          </a:p>
        </p:txBody>
      </p:sp>
      <p:sp>
        <p:nvSpPr>
          <p:cNvPr id="17" name="Google Shape;366;p37">
            <a:extLst>
              <a:ext uri="{FF2B5EF4-FFF2-40B4-BE49-F238E27FC236}">
                <a16:creationId xmlns:a16="http://schemas.microsoft.com/office/drawing/2014/main" id="{2C52F413-6703-4FC2-8E91-E8A6AC42943E}"/>
              </a:ext>
            </a:extLst>
          </p:cNvPr>
          <p:cNvSpPr txBox="1">
            <a:spLocks/>
          </p:cNvSpPr>
          <p:nvPr/>
        </p:nvSpPr>
        <p:spPr>
          <a:xfrm>
            <a:off x="1994135" y="161829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sym typeface="Farro"/>
              </a:rPr>
              <a:t>General equations for suborbital flight</a:t>
            </a:r>
          </a:p>
          <a:p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3AC4A2-D778-467F-AD48-E992AAC9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464" y="3475153"/>
            <a:ext cx="1477593" cy="1403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4B6711-E8D5-4110-B6CC-446261C7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219" y="1688502"/>
            <a:ext cx="1371510" cy="983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8F6E88-3CED-4556-BBBD-0773E0E89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670" y="1609041"/>
            <a:ext cx="1371511" cy="1099615"/>
          </a:xfrm>
          <a:prstGeom prst="rect">
            <a:avLst/>
          </a:prstGeom>
        </p:spPr>
      </p:pic>
      <p:sp>
        <p:nvSpPr>
          <p:cNvPr id="19" name="Google Shape;641;p53">
            <a:extLst>
              <a:ext uri="{FF2B5EF4-FFF2-40B4-BE49-F238E27FC236}">
                <a16:creationId xmlns:a16="http://schemas.microsoft.com/office/drawing/2014/main" id="{39056D05-7BF7-44D2-99F5-F18F5B65A0BF}"/>
              </a:ext>
            </a:extLst>
          </p:cNvPr>
          <p:cNvSpPr txBox="1">
            <a:spLocks/>
          </p:cNvSpPr>
          <p:nvPr/>
        </p:nvSpPr>
        <p:spPr>
          <a:xfrm>
            <a:off x="2387222" y="1338872"/>
            <a:ext cx="698356" cy="32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400" dirty="0">
                <a:solidFill>
                  <a:srgbClr val="212121"/>
                </a:solidFill>
                <a:sym typeface="Farro"/>
              </a:rPr>
              <a:t>ECEF</a:t>
            </a:r>
            <a:endParaRPr lang="en-GB" sz="1800" dirty="0">
              <a:solidFill>
                <a:srgbClr val="212121"/>
              </a:solidFill>
              <a:sym typeface="Farro"/>
            </a:endParaRPr>
          </a:p>
        </p:txBody>
      </p:sp>
      <p:sp>
        <p:nvSpPr>
          <p:cNvPr id="20" name="Google Shape;641;p53">
            <a:extLst>
              <a:ext uri="{FF2B5EF4-FFF2-40B4-BE49-F238E27FC236}">
                <a16:creationId xmlns:a16="http://schemas.microsoft.com/office/drawing/2014/main" id="{786AE01E-92D6-4D41-AE25-844D8B2EEE62}"/>
              </a:ext>
            </a:extLst>
          </p:cNvPr>
          <p:cNvSpPr txBox="1">
            <a:spLocks/>
          </p:cNvSpPr>
          <p:nvPr/>
        </p:nvSpPr>
        <p:spPr>
          <a:xfrm>
            <a:off x="3740150" y="1351481"/>
            <a:ext cx="1149350" cy="32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400" dirty="0">
                <a:solidFill>
                  <a:srgbClr val="212121"/>
                </a:solidFill>
                <a:sym typeface="Farro"/>
              </a:rPr>
              <a:t>Body/wind</a:t>
            </a:r>
            <a:endParaRPr lang="en-GB" sz="1800" dirty="0">
              <a:solidFill>
                <a:srgbClr val="212121"/>
              </a:solidFill>
              <a:sym typeface="Farro"/>
            </a:endParaRPr>
          </a:p>
        </p:txBody>
      </p:sp>
      <p:grpSp>
        <p:nvGrpSpPr>
          <p:cNvPr id="21" name="Google Shape;907;p61">
            <a:extLst>
              <a:ext uri="{FF2B5EF4-FFF2-40B4-BE49-F238E27FC236}">
                <a16:creationId xmlns:a16="http://schemas.microsoft.com/office/drawing/2014/main" id="{FEA45022-8B23-4D65-8E28-7176F420D8C2}"/>
              </a:ext>
            </a:extLst>
          </p:cNvPr>
          <p:cNvGrpSpPr/>
          <p:nvPr/>
        </p:nvGrpSpPr>
        <p:grpSpPr>
          <a:xfrm rot="5400000">
            <a:off x="3369104" y="2938883"/>
            <a:ext cx="355137" cy="310753"/>
            <a:chOff x="5058450" y="1870100"/>
            <a:chExt cx="58075" cy="516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2" name="Google Shape;908;p61">
              <a:extLst>
                <a:ext uri="{FF2B5EF4-FFF2-40B4-BE49-F238E27FC236}">
                  <a16:creationId xmlns:a16="http://schemas.microsoft.com/office/drawing/2014/main" id="{82176BD9-261B-455D-83D7-794EFCCB7AEB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9;p61">
              <a:extLst>
                <a:ext uri="{FF2B5EF4-FFF2-40B4-BE49-F238E27FC236}">
                  <a16:creationId xmlns:a16="http://schemas.microsoft.com/office/drawing/2014/main" id="{AC44791D-5E08-4981-A1BA-44C62D37376B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41;p53">
            <a:extLst>
              <a:ext uri="{FF2B5EF4-FFF2-40B4-BE49-F238E27FC236}">
                <a16:creationId xmlns:a16="http://schemas.microsoft.com/office/drawing/2014/main" id="{530CB098-9E18-458C-AEAA-FC438D0629AB}"/>
              </a:ext>
            </a:extLst>
          </p:cNvPr>
          <p:cNvSpPr txBox="1">
            <a:spLocks/>
          </p:cNvSpPr>
          <p:nvPr/>
        </p:nvSpPr>
        <p:spPr>
          <a:xfrm>
            <a:off x="2349644" y="3237096"/>
            <a:ext cx="2478446" cy="32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GB" sz="1400" dirty="0">
                <a:solidFill>
                  <a:srgbClr val="212121"/>
                </a:solidFill>
                <a:sym typeface="Farro"/>
              </a:rPr>
              <a:t>East-North-Up (ENU)</a:t>
            </a:r>
            <a:endParaRPr lang="en-GB" sz="1800" dirty="0">
              <a:solidFill>
                <a:srgbClr val="212121"/>
              </a:solidFill>
              <a:sym typeface="Farr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469ECF-FD3F-4E3D-BB0C-78057F11E23C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25" name="Rectángulo 10">
              <a:extLst>
                <a:ext uri="{FF2B5EF4-FFF2-40B4-BE49-F238E27FC236}">
                  <a16:creationId xmlns:a16="http://schemas.microsoft.com/office/drawing/2014/main" id="{86356726-6D38-4D3C-879F-01F7772FA69C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6" name="CuadroTexto 15">
              <a:extLst>
                <a:ext uri="{FF2B5EF4-FFF2-40B4-BE49-F238E27FC236}">
                  <a16:creationId xmlns:a16="http://schemas.microsoft.com/office/drawing/2014/main" id="{52EFFC22-5D90-4FB1-9D2E-724D31BA8CCD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27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9F28C725-B22F-45F9-8C82-FC9A436DA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Google Shape;368;p37">
            <a:extLst>
              <a:ext uri="{FF2B5EF4-FFF2-40B4-BE49-F238E27FC236}">
                <a16:creationId xmlns:a16="http://schemas.microsoft.com/office/drawing/2014/main" id="{C90A9362-2F02-4C27-BE80-5E5C68AC6119}"/>
              </a:ext>
            </a:extLst>
          </p:cNvPr>
          <p:cNvSpPr txBox="1">
            <a:spLocks/>
          </p:cNvSpPr>
          <p:nvPr/>
        </p:nvSpPr>
        <p:spPr>
          <a:xfrm>
            <a:off x="1927622" y="2629842"/>
            <a:ext cx="1862716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75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</a:t>
            </a:r>
            <a:r>
              <a:rPr lang="en-GB" sz="75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4. ECEF frame. Source: [5]</a:t>
            </a:r>
          </a:p>
        </p:txBody>
      </p:sp>
      <p:sp>
        <p:nvSpPr>
          <p:cNvPr id="29" name="Google Shape;368;p37">
            <a:extLst>
              <a:ext uri="{FF2B5EF4-FFF2-40B4-BE49-F238E27FC236}">
                <a16:creationId xmlns:a16="http://schemas.microsoft.com/office/drawing/2014/main" id="{2A8A2612-77A0-4FF1-9D78-E71AA14FC6A5}"/>
              </a:ext>
            </a:extLst>
          </p:cNvPr>
          <p:cNvSpPr txBox="1">
            <a:spLocks/>
          </p:cNvSpPr>
          <p:nvPr/>
        </p:nvSpPr>
        <p:spPr>
          <a:xfrm>
            <a:off x="3434421" y="2627306"/>
            <a:ext cx="1862716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75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</a:t>
            </a:r>
            <a:r>
              <a:rPr lang="en-GB" sz="75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5. Body/wind frame. Source: [5]</a:t>
            </a:r>
          </a:p>
        </p:txBody>
      </p:sp>
      <p:sp>
        <p:nvSpPr>
          <p:cNvPr id="30" name="Google Shape;368;p37">
            <a:extLst>
              <a:ext uri="{FF2B5EF4-FFF2-40B4-BE49-F238E27FC236}">
                <a16:creationId xmlns:a16="http://schemas.microsoft.com/office/drawing/2014/main" id="{046A1298-D809-44CF-BC55-4E73C8CB30D0}"/>
              </a:ext>
            </a:extLst>
          </p:cNvPr>
          <p:cNvSpPr txBox="1">
            <a:spLocks/>
          </p:cNvSpPr>
          <p:nvPr/>
        </p:nvSpPr>
        <p:spPr>
          <a:xfrm>
            <a:off x="2656561" y="4748231"/>
            <a:ext cx="1862716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75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6</a:t>
            </a:r>
            <a:r>
              <a:rPr lang="en-GB" sz="75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East-North-Up frame. Source: [6]</a:t>
            </a:r>
          </a:p>
        </p:txBody>
      </p:sp>
      <p:sp>
        <p:nvSpPr>
          <p:cNvPr id="31" name="Rectángulo 10">
            <a:extLst>
              <a:ext uri="{FF2B5EF4-FFF2-40B4-BE49-F238E27FC236}">
                <a16:creationId xmlns:a16="http://schemas.microsoft.com/office/drawing/2014/main" id="{7FB6FF87-4FE8-4BB5-98C2-F72E6E4BF829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4571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>
            <a:spLocks noGrp="1"/>
          </p:cNvSpPr>
          <p:nvPr>
            <p:ph type="subTitle" idx="2"/>
          </p:nvPr>
        </p:nvSpPr>
        <p:spPr>
          <a:xfrm>
            <a:off x="2041993" y="770889"/>
            <a:ext cx="5493464" cy="3566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b="1" dirty="0"/>
              <a:t>Equations of motion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11</a:t>
            </a:fld>
            <a:endParaRPr lang="ca-ES" dirty="0"/>
          </a:p>
        </p:txBody>
      </p:sp>
      <p:sp>
        <p:nvSpPr>
          <p:cNvPr id="17" name="Google Shape;366;p37">
            <a:extLst>
              <a:ext uri="{FF2B5EF4-FFF2-40B4-BE49-F238E27FC236}">
                <a16:creationId xmlns:a16="http://schemas.microsoft.com/office/drawing/2014/main" id="{2C52F413-6703-4FC2-8E91-E8A6AC42943E}"/>
              </a:ext>
            </a:extLst>
          </p:cNvPr>
          <p:cNvSpPr txBox="1">
            <a:spLocks/>
          </p:cNvSpPr>
          <p:nvPr/>
        </p:nvSpPr>
        <p:spPr>
          <a:xfrm>
            <a:off x="1994135" y="187229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sym typeface="Farro"/>
              </a:rPr>
              <a:t>General equations for suborbital flight</a:t>
            </a:r>
          </a:p>
          <a:p>
            <a:endParaRPr lang="en-GB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7D1AC4-B092-4C0B-916E-F656A4F77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55"/>
          <a:stretch/>
        </p:blipFill>
        <p:spPr>
          <a:xfrm>
            <a:off x="3220824" y="1364319"/>
            <a:ext cx="5130338" cy="1738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83D73F-5874-4807-802F-838D575F8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898" y="3607620"/>
            <a:ext cx="686399" cy="419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A1686-3E21-4893-A96F-052A7072F3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5" r="-1"/>
          <a:stretch/>
        </p:blipFill>
        <p:spPr>
          <a:xfrm>
            <a:off x="3225648" y="3320412"/>
            <a:ext cx="1315607" cy="1116075"/>
          </a:xfrm>
          <a:prstGeom prst="rect">
            <a:avLst/>
          </a:prstGeom>
        </p:spPr>
      </p:pic>
      <p:sp>
        <p:nvSpPr>
          <p:cNvPr id="19" name="Google Shape;641;p53">
            <a:extLst>
              <a:ext uri="{FF2B5EF4-FFF2-40B4-BE49-F238E27FC236}">
                <a16:creationId xmlns:a16="http://schemas.microsoft.com/office/drawing/2014/main" id="{B26F69C2-FBC2-4640-91B6-C8336796E43A}"/>
              </a:ext>
            </a:extLst>
          </p:cNvPr>
          <p:cNvSpPr txBox="1">
            <a:spLocks/>
          </p:cNvSpPr>
          <p:nvPr/>
        </p:nvSpPr>
        <p:spPr>
          <a:xfrm>
            <a:off x="1809611" y="1777767"/>
            <a:ext cx="1641716" cy="603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rgbClr val="212121"/>
                </a:solidFill>
                <a:sym typeface="Farro"/>
              </a:rPr>
              <a:t>3 dynamic equations</a:t>
            </a:r>
            <a:endParaRPr lang="en-GB" dirty="0">
              <a:solidFill>
                <a:srgbClr val="212121"/>
              </a:solidFill>
              <a:sym typeface="Farro"/>
            </a:endParaRPr>
          </a:p>
        </p:txBody>
      </p:sp>
      <p:sp>
        <p:nvSpPr>
          <p:cNvPr id="20" name="Google Shape;641;p53">
            <a:extLst>
              <a:ext uri="{FF2B5EF4-FFF2-40B4-BE49-F238E27FC236}">
                <a16:creationId xmlns:a16="http://schemas.microsoft.com/office/drawing/2014/main" id="{56DE5660-5E60-4CE8-84D1-ACD076D743DF}"/>
              </a:ext>
            </a:extLst>
          </p:cNvPr>
          <p:cNvSpPr txBox="1">
            <a:spLocks/>
          </p:cNvSpPr>
          <p:nvPr/>
        </p:nvSpPr>
        <p:spPr>
          <a:xfrm>
            <a:off x="1809611" y="3563369"/>
            <a:ext cx="1578216" cy="52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rgbClr val="212121"/>
                </a:solidFill>
                <a:sym typeface="Farro"/>
              </a:rPr>
              <a:t>3 kinematic relations</a:t>
            </a:r>
            <a:endParaRPr lang="en-GB" dirty="0">
              <a:solidFill>
                <a:srgbClr val="212121"/>
              </a:solidFill>
              <a:sym typeface="Farro"/>
            </a:endParaRPr>
          </a:p>
        </p:txBody>
      </p:sp>
      <p:sp>
        <p:nvSpPr>
          <p:cNvPr id="21" name="Google Shape;641;p53">
            <a:extLst>
              <a:ext uri="{FF2B5EF4-FFF2-40B4-BE49-F238E27FC236}">
                <a16:creationId xmlns:a16="http://schemas.microsoft.com/office/drawing/2014/main" id="{4707EE2D-CD43-4547-BB15-5AF3B63D2D0C}"/>
              </a:ext>
            </a:extLst>
          </p:cNvPr>
          <p:cNvSpPr txBox="1">
            <a:spLocks/>
          </p:cNvSpPr>
          <p:nvPr/>
        </p:nvSpPr>
        <p:spPr>
          <a:xfrm>
            <a:off x="5738678" y="3562198"/>
            <a:ext cx="1183217" cy="55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200" dirty="0">
                <a:solidFill>
                  <a:srgbClr val="212121"/>
                </a:solidFill>
                <a:sym typeface="Farro"/>
              </a:rPr>
              <a:t>1 mass relation</a:t>
            </a:r>
            <a:endParaRPr lang="en-GB" dirty="0">
              <a:solidFill>
                <a:srgbClr val="212121"/>
              </a:solidFill>
              <a:sym typeface="Farro"/>
            </a:endParaRPr>
          </a:p>
        </p:txBody>
      </p:sp>
      <p:sp>
        <p:nvSpPr>
          <p:cNvPr id="116" name="Google Shape;690;p55">
            <a:extLst>
              <a:ext uri="{FF2B5EF4-FFF2-40B4-BE49-F238E27FC236}">
                <a16:creationId xmlns:a16="http://schemas.microsoft.com/office/drawing/2014/main" id="{719AA329-6E1C-4593-80DF-CC5294F1D930}"/>
              </a:ext>
            </a:extLst>
          </p:cNvPr>
          <p:cNvSpPr/>
          <p:nvPr/>
        </p:nvSpPr>
        <p:spPr>
          <a:xfrm rot="5400000">
            <a:off x="7493160" y="2721745"/>
            <a:ext cx="154274" cy="154250"/>
          </a:xfrm>
          <a:custGeom>
            <a:avLst/>
            <a:gdLst/>
            <a:ahLst/>
            <a:cxnLst/>
            <a:rect l="l" t="t" r="r" b="b"/>
            <a:pathLst>
              <a:path w="3820" h="3821" extrusionOk="0">
                <a:moveTo>
                  <a:pt x="1910" y="1"/>
                </a:moveTo>
                <a:cubicBezTo>
                  <a:pt x="863" y="1"/>
                  <a:pt x="0" y="851"/>
                  <a:pt x="0" y="1911"/>
                </a:cubicBezTo>
                <a:cubicBezTo>
                  <a:pt x="0" y="2958"/>
                  <a:pt x="863" y="3821"/>
                  <a:pt x="1910" y="3821"/>
                </a:cubicBezTo>
                <a:cubicBezTo>
                  <a:pt x="2970" y="3821"/>
                  <a:pt x="3820" y="2958"/>
                  <a:pt x="3820" y="1911"/>
                </a:cubicBezTo>
                <a:cubicBezTo>
                  <a:pt x="3820" y="851"/>
                  <a:pt x="2970" y="1"/>
                  <a:pt x="19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3431;p56">
            <a:extLst>
              <a:ext uri="{FF2B5EF4-FFF2-40B4-BE49-F238E27FC236}">
                <a16:creationId xmlns:a16="http://schemas.microsoft.com/office/drawing/2014/main" id="{35D574E6-BE6A-48E5-BDA0-7ED1B52DB0BA}"/>
              </a:ext>
            </a:extLst>
          </p:cNvPr>
          <p:cNvGrpSpPr/>
          <p:nvPr/>
        </p:nvGrpSpPr>
        <p:grpSpPr>
          <a:xfrm>
            <a:off x="2820615" y="1940015"/>
            <a:ext cx="247793" cy="215900"/>
            <a:chOff x="5037700" y="2430325"/>
            <a:chExt cx="75950" cy="65850"/>
          </a:xfrm>
        </p:grpSpPr>
        <p:sp>
          <p:nvSpPr>
            <p:cNvPr id="130" name="Google Shape;3432;p56">
              <a:extLst>
                <a:ext uri="{FF2B5EF4-FFF2-40B4-BE49-F238E27FC236}">
                  <a16:creationId xmlns:a16="http://schemas.microsoft.com/office/drawing/2014/main" id="{C22A2B10-E215-4DA1-BFD1-A633E703CB3E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33;p56">
              <a:extLst>
                <a:ext uri="{FF2B5EF4-FFF2-40B4-BE49-F238E27FC236}">
                  <a16:creationId xmlns:a16="http://schemas.microsoft.com/office/drawing/2014/main" id="{84ED3DC9-18A0-42FC-AD22-E62EACF1A371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3431;p56">
            <a:extLst>
              <a:ext uri="{FF2B5EF4-FFF2-40B4-BE49-F238E27FC236}">
                <a16:creationId xmlns:a16="http://schemas.microsoft.com/office/drawing/2014/main" id="{B76E239B-0723-4500-BC6D-B742BDF60F4D}"/>
              </a:ext>
            </a:extLst>
          </p:cNvPr>
          <p:cNvGrpSpPr/>
          <p:nvPr/>
        </p:nvGrpSpPr>
        <p:grpSpPr>
          <a:xfrm>
            <a:off x="2838446" y="3743467"/>
            <a:ext cx="247793" cy="215900"/>
            <a:chOff x="5037700" y="2430325"/>
            <a:chExt cx="75950" cy="65850"/>
          </a:xfrm>
        </p:grpSpPr>
        <p:sp>
          <p:nvSpPr>
            <p:cNvPr id="133" name="Google Shape;3432;p56">
              <a:extLst>
                <a:ext uri="{FF2B5EF4-FFF2-40B4-BE49-F238E27FC236}">
                  <a16:creationId xmlns:a16="http://schemas.microsoft.com/office/drawing/2014/main" id="{D9775B81-93D0-4767-9974-85B47F3B85C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33;p56">
              <a:extLst>
                <a:ext uri="{FF2B5EF4-FFF2-40B4-BE49-F238E27FC236}">
                  <a16:creationId xmlns:a16="http://schemas.microsoft.com/office/drawing/2014/main" id="{4B8B3ADE-B94A-4249-A022-04C81E593A33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3431;p56">
            <a:extLst>
              <a:ext uri="{FF2B5EF4-FFF2-40B4-BE49-F238E27FC236}">
                <a16:creationId xmlns:a16="http://schemas.microsoft.com/office/drawing/2014/main" id="{A88266E3-5F51-48DC-B9F8-34D72BB0DE66}"/>
              </a:ext>
            </a:extLst>
          </p:cNvPr>
          <p:cNvGrpSpPr/>
          <p:nvPr/>
        </p:nvGrpSpPr>
        <p:grpSpPr>
          <a:xfrm>
            <a:off x="6544285" y="3716103"/>
            <a:ext cx="247793" cy="215900"/>
            <a:chOff x="5037700" y="2430325"/>
            <a:chExt cx="75950" cy="65850"/>
          </a:xfrm>
        </p:grpSpPr>
        <p:sp>
          <p:nvSpPr>
            <p:cNvPr id="136" name="Google Shape;3432;p56">
              <a:extLst>
                <a:ext uri="{FF2B5EF4-FFF2-40B4-BE49-F238E27FC236}">
                  <a16:creationId xmlns:a16="http://schemas.microsoft.com/office/drawing/2014/main" id="{17A6C52C-81B6-480F-8C14-F5830229FB3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33;p56">
              <a:extLst>
                <a:ext uri="{FF2B5EF4-FFF2-40B4-BE49-F238E27FC236}">
                  <a16:creationId xmlns:a16="http://schemas.microsoft.com/office/drawing/2014/main" id="{21840872-7AAE-4EEA-B29C-2DBFAF10648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7EAE93D5-3D52-4A1E-B44A-60CA22511C6F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205" name="Rectángulo 10">
              <a:extLst>
                <a:ext uri="{FF2B5EF4-FFF2-40B4-BE49-F238E27FC236}">
                  <a16:creationId xmlns:a16="http://schemas.microsoft.com/office/drawing/2014/main" id="{6922D71F-517D-488D-B6B2-53F02254015A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06" name="CuadroTexto 15">
              <a:extLst>
                <a:ext uri="{FF2B5EF4-FFF2-40B4-BE49-F238E27FC236}">
                  <a16:creationId xmlns:a16="http://schemas.microsoft.com/office/drawing/2014/main" id="{A3378E14-E3D4-4B48-B03B-6C83BD3314B9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207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59D6DC01-6DBC-4F51-87AA-83ABBD17D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8" name="Rectángulo 10">
            <a:extLst>
              <a:ext uri="{FF2B5EF4-FFF2-40B4-BE49-F238E27FC236}">
                <a16:creationId xmlns:a16="http://schemas.microsoft.com/office/drawing/2014/main" id="{931A8540-E774-4D21-B2E3-657CB1542D02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614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B5CF2A-917D-4584-BA53-2DCA835D02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641"/>
          <a:stretch/>
        </p:blipFill>
        <p:spPr>
          <a:xfrm>
            <a:off x="2321441" y="2081695"/>
            <a:ext cx="5690781" cy="2770237"/>
          </a:xfrm>
          <a:prstGeom prst="rect">
            <a:avLst/>
          </a:prstGeom>
        </p:spPr>
      </p:pic>
      <p:sp>
        <p:nvSpPr>
          <p:cNvPr id="368" name="Google Shape;368;p37"/>
          <p:cNvSpPr txBox="1">
            <a:spLocks noGrp="1"/>
          </p:cNvSpPr>
          <p:nvPr>
            <p:ph type="subTitle" idx="2"/>
          </p:nvPr>
        </p:nvSpPr>
        <p:spPr>
          <a:xfrm>
            <a:off x="2041993" y="891539"/>
            <a:ext cx="6581400" cy="4007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b="1" dirty="0"/>
              <a:t>Selection of a suitable model</a:t>
            </a:r>
            <a:br>
              <a:rPr lang="en-GB" b="1" dirty="0"/>
            </a:br>
            <a:endParaRPr lang="en-GB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Predominance of motion within the troposphere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Compatibility with amateur and non amateur rockets       </a:t>
            </a:r>
          </a:p>
          <a:p>
            <a:pPr marL="0" indent="0"/>
            <a:endParaRPr lang="en-GB" sz="900" dirty="0"/>
          </a:p>
          <a:p>
            <a:pPr marL="0" indent="0"/>
            <a:r>
              <a:rPr lang="en-GB" sz="1200" dirty="0"/>
              <a:t>          </a:t>
            </a:r>
            <a:r>
              <a:rPr lang="en-GB" sz="1200" dirty="0">
                <a:solidFill>
                  <a:schemeClr val="accent5"/>
                </a:solidFill>
              </a:rPr>
              <a:t> </a:t>
            </a:r>
            <a:r>
              <a:rPr lang="en-GB" sz="1200" b="1" dirty="0">
                <a:solidFill>
                  <a:schemeClr val="accent5"/>
                </a:solidFill>
              </a:rPr>
              <a:t>U.S. Standard Atmosphere model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12</a:t>
            </a:fld>
            <a:endParaRPr lang="ca-ES" dirty="0"/>
          </a:p>
        </p:txBody>
      </p:sp>
      <p:sp>
        <p:nvSpPr>
          <p:cNvPr id="17" name="Google Shape;366;p37">
            <a:extLst>
              <a:ext uri="{FF2B5EF4-FFF2-40B4-BE49-F238E27FC236}">
                <a16:creationId xmlns:a16="http://schemas.microsoft.com/office/drawing/2014/main" id="{2C52F413-6703-4FC2-8E91-E8A6AC42943E}"/>
              </a:ext>
            </a:extLst>
          </p:cNvPr>
          <p:cNvSpPr txBox="1">
            <a:spLocks/>
          </p:cNvSpPr>
          <p:nvPr/>
        </p:nvSpPr>
        <p:spPr>
          <a:xfrm>
            <a:off x="1994135" y="307879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Atmosphere module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BBA77A-E4FC-4243-8AE3-1E4B78A33548}"/>
              </a:ext>
            </a:extLst>
          </p:cNvPr>
          <p:cNvCxnSpPr/>
          <p:nvPr/>
        </p:nvCxnSpPr>
        <p:spPr>
          <a:xfrm>
            <a:off x="2162133" y="1927665"/>
            <a:ext cx="3804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8243EC1-7459-4EE6-ABD8-F904ADF73E80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10" name="Rectángulo 10">
              <a:extLst>
                <a:ext uri="{FF2B5EF4-FFF2-40B4-BE49-F238E27FC236}">
                  <a16:creationId xmlns:a16="http://schemas.microsoft.com/office/drawing/2014/main" id="{E6BFE238-4069-48D8-9898-A781485F4CD5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2" name="CuadroTexto 15">
              <a:extLst>
                <a:ext uri="{FF2B5EF4-FFF2-40B4-BE49-F238E27FC236}">
                  <a16:creationId xmlns:a16="http://schemas.microsoft.com/office/drawing/2014/main" id="{D20F5C12-6520-440D-A1B1-4C47EA817EDC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13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0C2BD8DE-2C41-447D-AD94-D56162D4F1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Google Shape;368;p37">
            <a:extLst>
              <a:ext uri="{FF2B5EF4-FFF2-40B4-BE49-F238E27FC236}">
                <a16:creationId xmlns:a16="http://schemas.microsoft.com/office/drawing/2014/main" id="{DAEDA032-029A-45D5-99AC-723D30E398E4}"/>
              </a:ext>
            </a:extLst>
          </p:cNvPr>
          <p:cNvSpPr txBox="1">
            <a:spLocks/>
          </p:cNvSpPr>
          <p:nvPr/>
        </p:nvSpPr>
        <p:spPr>
          <a:xfrm>
            <a:off x="2308325" y="4769421"/>
            <a:ext cx="5530443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7. Atmospheric models comparison (USSA, NRML-SISE00, exponential)</a:t>
            </a:r>
          </a:p>
        </p:txBody>
      </p:sp>
      <p:sp>
        <p:nvSpPr>
          <p:cNvPr id="15" name="Rectángulo 10">
            <a:extLst>
              <a:ext uri="{FF2B5EF4-FFF2-40B4-BE49-F238E27FC236}">
                <a16:creationId xmlns:a16="http://schemas.microsoft.com/office/drawing/2014/main" id="{626D45EE-9249-47F0-9EB7-E0434DD0DF86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1649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907EC79-D383-4B77-AF54-5A0EFAD57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243" y="1655252"/>
            <a:ext cx="2450557" cy="3430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869F26-36DD-4628-8941-C41127FE6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243" y="1655252"/>
            <a:ext cx="2452261" cy="3433166"/>
          </a:xfrm>
          <a:prstGeom prst="rect">
            <a:avLst/>
          </a:prstGeom>
        </p:spPr>
      </p:pic>
      <p:sp>
        <p:nvSpPr>
          <p:cNvPr id="368" name="Google Shape;368;p37"/>
          <p:cNvSpPr txBox="1">
            <a:spLocks noGrp="1"/>
          </p:cNvSpPr>
          <p:nvPr>
            <p:ph type="subTitle" idx="2"/>
          </p:nvPr>
        </p:nvSpPr>
        <p:spPr>
          <a:xfrm>
            <a:off x="2041992" y="818121"/>
            <a:ext cx="7368708" cy="483395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indent="0"/>
            <a:r>
              <a:rPr lang="en-GB" b="1" dirty="0"/>
              <a:t>Rocket body drag</a:t>
            </a:r>
          </a:p>
          <a:p>
            <a:pPr marL="0" indent="0"/>
            <a:r>
              <a:rPr lang="en-GB" b="1" dirty="0"/>
              <a:t>Recovery device drag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13</a:t>
            </a:fld>
            <a:endParaRPr lang="ca-ES" dirty="0"/>
          </a:p>
        </p:txBody>
      </p:sp>
      <p:sp>
        <p:nvSpPr>
          <p:cNvPr id="17" name="Google Shape;366;p37">
            <a:extLst>
              <a:ext uri="{FF2B5EF4-FFF2-40B4-BE49-F238E27FC236}">
                <a16:creationId xmlns:a16="http://schemas.microsoft.com/office/drawing/2014/main" id="{2C52F413-6703-4FC2-8E91-E8A6AC42943E}"/>
              </a:ext>
            </a:extLst>
          </p:cNvPr>
          <p:cNvSpPr txBox="1">
            <a:spLocks/>
          </p:cNvSpPr>
          <p:nvPr/>
        </p:nvSpPr>
        <p:spPr>
          <a:xfrm>
            <a:off x="1994135" y="307879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Drag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109C5-0EAA-47A8-95B4-47F9EEF35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561" y="1229734"/>
            <a:ext cx="1244983" cy="458352"/>
          </a:xfrm>
          <a:prstGeom prst="rect">
            <a:avLst/>
          </a:prstGeom>
        </p:spPr>
      </p:pic>
      <p:grpSp>
        <p:nvGrpSpPr>
          <p:cNvPr id="12" name="Google Shape;907;p61">
            <a:extLst>
              <a:ext uri="{FF2B5EF4-FFF2-40B4-BE49-F238E27FC236}">
                <a16:creationId xmlns:a16="http://schemas.microsoft.com/office/drawing/2014/main" id="{01DF7F30-20B4-491B-BE8D-4D432AE0C537}"/>
              </a:ext>
            </a:extLst>
          </p:cNvPr>
          <p:cNvGrpSpPr/>
          <p:nvPr/>
        </p:nvGrpSpPr>
        <p:grpSpPr>
          <a:xfrm>
            <a:off x="2173415" y="1347743"/>
            <a:ext cx="369899" cy="247443"/>
            <a:chOff x="5058450" y="1870100"/>
            <a:chExt cx="58075" cy="516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Google Shape;908;p61">
              <a:extLst>
                <a:ext uri="{FF2B5EF4-FFF2-40B4-BE49-F238E27FC236}">
                  <a16:creationId xmlns:a16="http://schemas.microsoft.com/office/drawing/2014/main" id="{74D79CFD-CEDC-4BB1-8F92-B8AE121F59DF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09;p61">
              <a:extLst>
                <a:ext uri="{FF2B5EF4-FFF2-40B4-BE49-F238E27FC236}">
                  <a16:creationId xmlns:a16="http://schemas.microsoft.com/office/drawing/2014/main" id="{CD709078-DAE8-4147-9C63-06458AA9BBB8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907;p61">
            <a:extLst>
              <a:ext uri="{FF2B5EF4-FFF2-40B4-BE49-F238E27FC236}">
                <a16:creationId xmlns:a16="http://schemas.microsoft.com/office/drawing/2014/main" id="{8226D8CE-B97B-4631-9610-9386851B5A33}"/>
              </a:ext>
            </a:extLst>
          </p:cNvPr>
          <p:cNvGrpSpPr/>
          <p:nvPr/>
        </p:nvGrpSpPr>
        <p:grpSpPr>
          <a:xfrm>
            <a:off x="5843231" y="1348241"/>
            <a:ext cx="369899" cy="247443"/>
            <a:chOff x="5058450" y="1870100"/>
            <a:chExt cx="58075" cy="516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8" name="Google Shape;908;p61">
              <a:extLst>
                <a:ext uri="{FF2B5EF4-FFF2-40B4-BE49-F238E27FC236}">
                  <a16:creationId xmlns:a16="http://schemas.microsoft.com/office/drawing/2014/main" id="{2117D274-5961-4CD0-96F9-9BD426A77151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9;p61">
              <a:extLst>
                <a:ext uri="{FF2B5EF4-FFF2-40B4-BE49-F238E27FC236}">
                  <a16:creationId xmlns:a16="http://schemas.microsoft.com/office/drawing/2014/main" id="{AF8F056A-9853-494E-ABC3-1D5DF21D8BB1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62C2904-69B6-4E87-8254-FABF3E444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933" y="1154613"/>
            <a:ext cx="1843256" cy="6613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E18A8D-DC61-4189-8DF0-69AF9D526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959" y="1999141"/>
            <a:ext cx="1843257" cy="245351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B55B920-0A9C-451E-B20B-78D324FBB99E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23" name="Rectángulo 10">
              <a:extLst>
                <a:ext uri="{FF2B5EF4-FFF2-40B4-BE49-F238E27FC236}">
                  <a16:creationId xmlns:a16="http://schemas.microsoft.com/office/drawing/2014/main" id="{AC1FE5A0-985D-4010-BCFE-10484359EE8A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4" name="CuadroTexto 15">
              <a:extLst>
                <a:ext uri="{FF2B5EF4-FFF2-40B4-BE49-F238E27FC236}">
                  <a16:creationId xmlns:a16="http://schemas.microsoft.com/office/drawing/2014/main" id="{E33EA567-74C9-434C-9F93-AF49B53F27AC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25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D3AEE2EB-FCA6-42C1-BFB6-213C83448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Google Shape;368;p37">
            <a:extLst>
              <a:ext uri="{FF2B5EF4-FFF2-40B4-BE49-F238E27FC236}">
                <a16:creationId xmlns:a16="http://schemas.microsoft.com/office/drawing/2014/main" id="{FE3FA329-CE7C-45B9-941A-10CF7F69EB6A}"/>
              </a:ext>
            </a:extLst>
          </p:cNvPr>
          <p:cNvSpPr txBox="1">
            <a:spLocks/>
          </p:cNvSpPr>
          <p:nvPr/>
        </p:nvSpPr>
        <p:spPr>
          <a:xfrm>
            <a:off x="6005681" y="4445592"/>
            <a:ext cx="2809365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8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Parachute scheme. Source: [7] (modified).</a:t>
            </a:r>
          </a:p>
        </p:txBody>
      </p:sp>
      <p:sp>
        <p:nvSpPr>
          <p:cNvPr id="27" name="Rectángulo 10">
            <a:extLst>
              <a:ext uri="{FF2B5EF4-FFF2-40B4-BE49-F238E27FC236}">
                <a16:creationId xmlns:a16="http://schemas.microsoft.com/office/drawing/2014/main" id="{BB214D02-562F-4011-BBA6-A0CD1F16892D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43E4AEDD-96A1-42AE-8CAC-9744A2B2828D}"/>
              </a:ext>
            </a:extLst>
          </p:cNvPr>
          <p:cNvSpPr/>
          <p:nvPr/>
        </p:nvSpPr>
        <p:spPr>
          <a:xfrm>
            <a:off x="3083442" y="2349795"/>
            <a:ext cx="1884343" cy="2982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3D0374-8734-4684-A0DD-B5D1487F8593}"/>
              </a:ext>
            </a:extLst>
          </p:cNvPr>
          <p:cNvGrpSpPr/>
          <p:nvPr/>
        </p:nvGrpSpPr>
        <p:grpSpPr>
          <a:xfrm>
            <a:off x="1491762" y="1686708"/>
            <a:ext cx="4123371" cy="3423735"/>
            <a:chOff x="1491762" y="1686708"/>
            <a:chExt cx="4123371" cy="34237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2E3F0AE-88C9-4FC0-A862-BB7052A3BAC6}"/>
                </a:ext>
              </a:extLst>
            </p:cNvPr>
            <p:cNvSpPr/>
            <p:nvPr/>
          </p:nvSpPr>
          <p:spPr>
            <a:xfrm>
              <a:off x="1748902" y="1686708"/>
              <a:ext cx="3783522" cy="34237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Google Shape;368;p37">
              <a:extLst>
                <a:ext uri="{FF2B5EF4-FFF2-40B4-BE49-F238E27FC236}">
                  <a16:creationId xmlns:a16="http://schemas.microsoft.com/office/drawing/2014/main" id="{5C212322-D413-41C1-AB83-14CA51188FAE}"/>
                </a:ext>
              </a:extLst>
            </p:cNvPr>
            <p:cNvSpPr txBox="1">
              <a:spLocks/>
            </p:cNvSpPr>
            <p:nvPr/>
          </p:nvSpPr>
          <p:spPr>
            <a:xfrm>
              <a:off x="2378985" y="1749121"/>
              <a:ext cx="2676910" cy="483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numCol="1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93C"/>
                </a:buClr>
                <a:buSzPts val="1600"/>
                <a:buFont typeface="Inter"/>
                <a:buNone/>
                <a:defRPr sz="1600" b="0" i="0" u="none" strike="noStrike" cap="none">
                  <a:solidFill>
                    <a:srgbClr val="3A393C"/>
                  </a:solidFill>
                  <a:latin typeface="Inter"/>
                  <a:ea typeface="Inter"/>
                  <a:cs typeface="Inter"/>
                  <a:sym typeface="Inter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3A393C"/>
                </a:buClr>
                <a:buSzPts val="1600"/>
                <a:buFont typeface="Inter"/>
                <a:buNone/>
                <a:defRPr sz="1600" b="0" i="0" u="none" strike="noStrike" cap="none">
                  <a:solidFill>
                    <a:srgbClr val="3A393C"/>
                  </a:solidFill>
                  <a:latin typeface="Inter"/>
                  <a:ea typeface="Inter"/>
                  <a:cs typeface="Inter"/>
                  <a:sym typeface="Inter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3A393C"/>
                </a:buClr>
                <a:buSzPts val="1600"/>
                <a:buFont typeface="Inter"/>
                <a:buNone/>
                <a:defRPr sz="1600" b="0" i="0" u="none" strike="noStrike" cap="none">
                  <a:solidFill>
                    <a:srgbClr val="3A393C"/>
                  </a:solidFill>
                  <a:latin typeface="Inter"/>
                  <a:ea typeface="Inter"/>
                  <a:cs typeface="Inter"/>
                  <a:sym typeface="Inter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3A393C"/>
                </a:buClr>
                <a:buSzPts val="1600"/>
                <a:buFont typeface="Inter"/>
                <a:buNone/>
                <a:defRPr sz="1600" b="0" i="0" u="none" strike="noStrike" cap="none">
                  <a:solidFill>
                    <a:srgbClr val="3A393C"/>
                  </a:solidFill>
                  <a:latin typeface="Inter"/>
                  <a:ea typeface="Inter"/>
                  <a:cs typeface="Inter"/>
                  <a:sym typeface="Inter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3A393C"/>
                </a:buClr>
                <a:buSzPts val="1600"/>
                <a:buFont typeface="Inter"/>
                <a:buNone/>
                <a:defRPr sz="1600" b="0" i="0" u="none" strike="noStrike" cap="none">
                  <a:solidFill>
                    <a:srgbClr val="3A393C"/>
                  </a:solidFill>
                  <a:latin typeface="Inter"/>
                  <a:ea typeface="Inter"/>
                  <a:cs typeface="Inter"/>
                  <a:sym typeface="Inter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3A393C"/>
                </a:buClr>
                <a:buSzPts val="1600"/>
                <a:buFont typeface="Inter"/>
                <a:buNone/>
                <a:defRPr sz="1600" b="0" i="0" u="none" strike="noStrike" cap="none">
                  <a:solidFill>
                    <a:srgbClr val="3A393C"/>
                  </a:solidFill>
                  <a:latin typeface="Inter"/>
                  <a:ea typeface="Inter"/>
                  <a:cs typeface="Inter"/>
                  <a:sym typeface="Inter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3A393C"/>
                </a:buClr>
                <a:buSzPts val="1600"/>
                <a:buFont typeface="Inter"/>
                <a:buNone/>
                <a:defRPr sz="1600" b="0" i="0" u="none" strike="noStrike" cap="none">
                  <a:solidFill>
                    <a:srgbClr val="3A393C"/>
                  </a:solidFill>
                  <a:latin typeface="Inter"/>
                  <a:ea typeface="Inter"/>
                  <a:cs typeface="Inter"/>
                  <a:sym typeface="Inter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3A393C"/>
                </a:buClr>
                <a:buSzPts val="1600"/>
                <a:buFont typeface="Inter"/>
                <a:buNone/>
                <a:defRPr sz="1600" b="0" i="0" u="none" strike="noStrike" cap="none">
                  <a:solidFill>
                    <a:srgbClr val="3A393C"/>
                  </a:solidFill>
                  <a:latin typeface="Inter"/>
                  <a:ea typeface="Inter"/>
                  <a:cs typeface="Inter"/>
                  <a:sym typeface="Inter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3A393C"/>
                </a:buClr>
                <a:buSzPts val="1600"/>
                <a:buFont typeface="Inter"/>
                <a:buNone/>
                <a:defRPr sz="1600" b="0" i="0" u="none" strike="noStrike" cap="none">
                  <a:solidFill>
                    <a:srgbClr val="3A393C"/>
                  </a:solidFill>
                  <a:latin typeface="Inter"/>
                  <a:ea typeface="Inter"/>
                  <a:cs typeface="Inter"/>
                  <a:sym typeface="Inter"/>
                </a:defRPr>
              </a:lvl9pPr>
            </a:lstStyle>
            <a:p>
              <a:pPr marL="0" indent="0" algn="ctr"/>
              <a:r>
                <a:rPr lang="en-GB" sz="1400" b="1" dirty="0">
                  <a:solidFill>
                    <a:schemeClr val="accent5"/>
                  </a:solidFill>
                </a:rPr>
                <a:t>Henderson model</a:t>
              </a:r>
              <a:endParaRPr lang="en-GB" b="1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892137-FC18-4351-A44C-3C609688A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095"/>
            <a:stretch/>
          </p:blipFill>
          <p:spPr>
            <a:xfrm>
              <a:off x="1491762" y="2102219"/>
              <a:ext cx="4123371" cy="2526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55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>
            <a:spLocks noGrp="1"/>
          </p:cNvSpPr>
          <p:nvPr>
            <p:ph type="subTitle" idx="2"/>
          </p:nvPr>
        </p:nvSpPr>
        <p:spPr>
          <a:xfrm>
            <a:off x="2041992" y="891540"/>
            <a:ext cx="6469071" cy="891358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indent="0"/>
            <a:r>
              <a:rPr lang="en-GB" b="1" dirty="0"/>
              <a:t>Physical models</a:t>
            </a:r>
            <a:endParaRPr lang="en-GB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Aspherical gravity:</a:t>
            </a:r>
          </a:p>
          <a:p>
            <a:pPr marL="0" indent="0"/>
            <a:endParaRPr lang="en-GB" sz="1200" dirty="0"/>
          </a:p>
          <a:p>
            <a:pPr marL="0" indent="0"/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Ellipsoid radius (WGS84):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14</a:t>
            </a:fld>
            <a:endParaRPr lang="ca-ES" dirty="0"/>
          </a:p>
        </p:txBody>
      </p:sp>
      <p:sp>
        <p:nvSpPr>
          <p:cNvPr id="17" name="Google Shape;366;p37">
            <a:extLst>
              <a:ext uri="{FF2B5EF4-FFF2-40B4-BE49-F238E27FC236}">
                <a16:creationId xmlns:a16="http://schemas.microsoft.com/office/drawing/2014/main" id="{2C52F413-6703-4FC2-8E91-E8A6AC42943E}"/>
              </a:ext>
            </a:extLst>
          </p:cNvPr>
          <p:cNvSpPr txBox="1">
            <a:spLocks/>
          </p:cNvSpPr>
          <p:nvPr/>
        </p:nvSpPr>
        <p:spPr>
          <a:xfrm>
            <a:off x="1994135" y="307879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Gravity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65D73-9AB8-48AA-894E-46AADF64F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227"/>
          <a:stretch/>
        </p:blipFill>
        <p:spPr>
          <a:xfrm>
            <a:off x="5482240" y="1682663"/>
            <a:ext cx="1633681" cy="462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DA043C-6715-4C82-97B9-F2206A5F9C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193"/>
          <a:stretch/>
        </p:blipFill>
        <p:spPr>
          <a:xfrm>
            <a:off x="2256189" y="1593050"/>
            <a:ext cx="1799791" cy="667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739DC2-D035-45EB-9701-B3F641654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07"/>
          <a:stretch/>
        </p:blipFill>
        <p:spPr>
          <a:xfrm>
            <a:off x="2649301" y="2051290"/>
            <a:ext cx="2505231" cy="667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4DEB5-8528-45B7-8437-7CF98073ED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73" t="25736"/>
          <a:stretch/>
        </p:blipFill>
        <p:spPr>
          <a:xfrm>
            <a:off x="5596644" y="2178050"/>
            <a:ext cx="1099459" cy="343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CD566-6E92-4FE4-997D-AE8394E52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968" y="2840668"/>
            <a:ext cx="3181884" cy="19091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09F7A7-D5C6-45EF-9AA5-2F7A47A5D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999" y="2847541"/>
            <a:ext cx="3169181" cy="190150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5D175AA-B0F2-423B-8CFA-04CED6CD3B4E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15" name="Rectángulo 10">
              <a:extLst>
                <a:ext uri="{FF2B5EF4-FFF2-40B4-BE49-F238E27FC236}">
                  <a16:creationId xmlns:a16="http://schemas.microsoft.com/office/drawing/2014/main" id="{75262A3F-0FC3-4168-A9BD-8CD36324B6B2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CuadroTexto 15">
              <a:extLst>
                <a:ext uri="{FF2B5EF4-FFF2-40B4-BE49-F238E27FC236}">
                  <a16:creationId xmlns:a16="http://schemas.microsoft.com/office/drawing/2014/main" id="{DFCF7F0D-C1FF-4062-BCD1-5EEF45EA3F63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20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C49DC64C-7587-4B27-8424-388BFFE1C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368;p37">
            <a:extLst>
              <a:ext uri="{FF2B5EF4-FFF2-40B4-BE49-F238E27FC236}">
                <a16:creationId xmlns:a16="http://schemas.microsoft.com/office/drawing/2014/main" id="{AEC13CC4-5708-4235-A463-00FDA5F22DB2}"/>
              </a:ext>
            </a:extLst>
          </p:cNvPr>
          <p:cNvSpPr txBox="1">
            <a:spLocks/>
          </p:cNvSpPr>
          <p:nvPr/>
        </p:nvSpPr>
        <p:spPr>
          <a:xfrm>
            <a:off x="5330587" y="4629314"/>
            <a:ext cx="2809365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10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Radius models comparison.</a:t>
            </a:r>
          </a:p>
        </p:txBody>
      </p:sp>
      <p:sp>
        <p:nvSpPr>
          <p:cNvPr id="22" name="Google Shape;368;p37">
            <a:extLst>
              <a:ext uri="{FF2B5EF4-FFF2-40B4-BE49-F238E27FC236}">
                <a16:creationId xmlns:a16="http://schemas.microsoft.com/office/drawing/2014/main" id="{19269A42-BA15-4234-96DC-04E7D2FAF561}"/>
              </a:ext>
            </a:extLst>
          </p:cNvPr>
          <p:cNvSpPr txBox="1">
            <a:spLocks/>
          </p:cNvSpPr>
          <p:nvPr/>
        </p:nvSpPr>
        <p:spPr>
          <a:xfrm>
            <a:off x="2148960" y="4629314"/>
            <a:ext cx="2809365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9. Gravity models comparison.</a:t>
            </a:r>
          </a:p>
        </p:txBody>
      </p:sp>
      <p:sp>
        <p:nvSpPr>
          <p:cNvPr id="23" name="Rectángulo 10">
            <a:extLst>
              <a:ext uri="{FF2B5EF4-FFF2-40B4-BE49-F238E27FC236}">
                <a16:creationId xmlns:a16="http://schemas.microsoft.com/office/drawing/2014/main" id="{A94E614A-3DD1-44E9-892F-EBA4BBF9656E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7559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68" name="Google Shape;368;p37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2041993" y="682969"/>
                <a:ext cx="4415957" cy="356699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/>
                <a:r>
                  <a:rPr lang="en-GB" b="1" dirty="0"/>
                  <a:t>New functions</a:t>
                </a:r>
                <a:br>
                  <a:rPr lang="en-GB" sz="1200" dirty="0"/>
                </a:br>
                <a:endParaRPr lang="en-GB" sz="800" dirty="0"/>
              </a:p>
              <a:p>
                <a:pPr marL="0" indent="0">
                  <a:spcAft>
                    <a:spcPts val="600"/>
                  </a:spcAft>
                </a:pPr>
                <a:r>
                  <a:rPr lang="en-GB" sz="1200" b="1" i="1" dirty="0" err="1">
                    <a:solidFill>
                      <a:schemeClr val="accent4"/>
                    </a:solidFill>
                  </a:rPr>
                  <a:t>VariableThrust</a:t>
                </a:r>
                <a:endParaRPr lang="en-GB" sz="1200" b="1" i="1" dirty="0">
                  <a:solidFill>
                    <a:schemeClr val="accent4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Inputs: 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GB" sz="1200" dirty="0"/>
                  <a:t>thrust function, TVC angles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200" b="1" dirty="0"/>
                  <a:t>Outputs: </a:t>
                </a:r>
                <a:r>
                  <a:rPr lang="en-GB" sz="1200" dirty="0"/>
                  <a:t>Thrust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sz="1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GB" sz="1200" b="1" dirty="0"/>
              </a:p>
              <a:p>
                <a:pPr marL="342900" indent="-3429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en-GB" sz="1200" dirty="0"/>
                  <a:t>Useful for recreating thrust misalignment (Monte Carlo)</a:t>
                </a:r>
              </a:p>
              <a:p>
                <a:pPr marL="0" indent="0">
                  <a:spcAft>
                    <a:spcPts val="1600"/>
                  </a:spcAft>
                </a:pPr>
                <a:r>
                  <a:rPr lang="en-GB" b="1" dirty="0"/>
                  <a:t>Amateur Propulsion submodule</a:t>
                </a:r>
                <a:endParaRPr lang="en-GB" sz="1200" dirty="0"/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1200" dirty="0"/>
                  <a:t>Retrieves solid-propellant motors data</a:t>
                </a:r>
              </a:p>
              <a:p>
                <a:pPr marL="171450" indent="-17145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en-GB" sz="1200" dirty="0"/>
                  <a:t>Compatible with RASP (.</a:t>
                </a:r>
                <a:r>
                  <a:rPr lang="en-GB" sz="1200" dirty="0" err="1"/>
                  <a:t>eng</a:t>
                </a:r>
                <a:r>
                  <a:rPr lang="en-GB" sz="1200" dirty="0"/>
                  <a:t>) motor file format:</a:t>
                </a:r>
              </a:p>
            </p:txBody>
          </p:sp>
        </mc:Choice>
        <mc:Fallback>
          <p:sp>
            <p:nvSpPr>
              <p:cNvPr id="368" name="Google Shape;36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2041993" y="682969"/>
                <a:ext cx="4415957" cy="3566995"/>
              </a:xfrm>
              <a:prstGeom prst="rect">
                <a:avLst/>
              </a:prstGeom>
              <a:blipFill>
                <a:blip r:embed="rId3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15</a:t>
            </a:fld>
            <a:endParaRPr lang="ca-ES" dirty="0"/>
          </a:p>
        </p:txBody>
      </p:sp>
      <p:sp>
        <p:nvSpPr>
          <p:cNvPr id="17" name="Google Shape;366;p37">
            <a:extLst>
              <a:ext uri="{FF2B5EF4-FFF2-40B4-BE49-F238E27FC236}">
                <a16:creationId xmlns:a16="http://schemas.microsoft.com/office/drawing/2014/main" id="{2C52F413-6703-4FC2-8E91-E8A6AC42943E}"/>
              </a:ext>
            </a:extLst>
          </p:cNvPr>
          <p:cNvSpPr txBox="1">
            <a:spLocks/>
          </p:cNvSpPr>
          <p:nvPr/>
        </p:nvSpPr>
        <p:spPr>
          <a:xfrm>
            <a:off x="1994135" y="174465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Propulsion 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74D4E-B9F6-484B-B8A7-CF4F5B74C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613" y="371476"/>
            <a:ext cx="2542945" cy="1853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30F2D-5921-4095-B8E1-F2C95B537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980" y="2177385"/>
            <a:ext cx="1982303" cy="75102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FDBF7C1-259B-4CA7-915D-60FE619E1FF1}"/>
              </a:ext>
            </a:extLst>
          </p:cNvPr>
          <p:cNvGrpSpPr/>
          <p:nvPr/>
        </p:nvGrpSpPr>
        <p:grpSpPr>
          <a:xfrm>
            <a:off x="2169028" y="3552380"/>
            <a:ext cx="6119284" cy="1594686"/>
            <a:chOff x="2396066" y="1692035"/>
            <a:chExt cx="6119284" cy="1594686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9" name="Diagram 18">
                  <a:extLst>
                    <a:ext uri="{FF2B5EF4-FFF2-40B4-BE49-F238E27FC236}">
                      <a16:creationId xmlns:a16="http://schemas.microsoft.com/office/drawing/2014/main" id="{96E48960-9B06-42AE-A2DE-753B15372E3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3443621"/>
                    </p:ext>
                  </p:extLst>
                </p:nvPr>
              </p:nvGraphicFramePr>
              <p:xfrm>
                <a:off x="2396066" y="1692035"/>
                <a:ext cx="6119284" cy="1594686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6" r:lo="rId7" r:qs="rId8" r:cs="rId9"/>
                </a:graphicData>
              </a:graphic>
            </p:graphicFrame>
          </mc:Choice>
          <mc:Fallback xmlns="">
            <p:graphicFrame>
              <p:nvGraphicFramePr>
                <p:cNvPr id="19" name="Diagram 18">
                  <a:extLst>
                    <a:ext uri="{FF2B5EF4-FFF2-40B4-BE49-F238E27FC236}">
                      <a16:creationId xmlns:a16="http://schemas.microsoft.com/office/drawing/2014/main" id="{96E48960-9B06-42AE-A2DE-753B15372E3B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73443621"/>
                    </p:ext>
                  </p:extLst>
                </p:nvPr>
              </p:nvGraphicFramePr>
              <p:xfrm>
                <a:off x="2396066" y="1692035"/>
                <a:ext cx="6119284" cy="1594686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1" r:lo="rId12" r:qs="rId13" r:cs="rId14"/>
                </a:graphicData>
              </a:graphic>
            </p:graphicFrame>
          </mc:Fallback>
        </mc:AlternateContent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654E1B9-3031-42A0-9071-A3613D38D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799739" y="1915003"/>
              <a:ext cx="2539824" cy="10565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1" name="Google Shape;372;p40">
                  <a:extLst>
                    <a:ext uri="{FF2B5EF4-FFF2-40B4-BE49-F238E27FC236}">
                      <a16:creationId xmlns:a16="http://schemas.microsoft.com/office/drawing/2014/main" id="{BA413DE9-2303-4B07-BC01-58D209F7FF8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220673225"/>
                    </p:ext>
                  </p:extLst>
                </p:nvPr>
              </p:nvGraphicFramePr>
              <p:xfrm>
                <a:off x="6544065" y="1939670"/>
                <a:ext cx="1182624" cy="549708"/>
              </p:xfrm>
              <a:graphic>
                <a:graphicData uri="http://schemas.openxmlformats.org/drawingml/2006/table">
                  <a:tbl>
                    <a:tblPr>
                      <a:tableStyleId>{91EBBBCC-DAD2-459C-BE2E-F6DE35CF9A28}</a:tableStyleId>
                    </a:tblPr>
                    <a:tblGrid>
                      <a:gridCol w="295656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295656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295656">
                        <a:extLst>
                          <a:ext uri="{9D8B030D-6E8A-4147-A177-3AD203B41FA5}">
                            <a16:colId xmlns:a16="http://schemas.microsoft.com/office/drawing/2014/main" val="1887811817"/>
                          </a:ext>
                        </a:extLst>
                      </a:gridCol>
                      <a:gridCol w="295656">
                        <a:extLst>
                          <a:ext uri="{9D8B030D-6E8A-4147-A177-3AD203B41FA5}">
                            <a16:colId xmlns:a16="http://schemas.microsoft.com/office/drawing/2014/main" val="3980982749"/>
                          </a:ext>
                        </a:extLst>
                      </a:gridCol>
                    </a:tblGrid>
                    <a:tr h="274854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ctr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s-ES" sz="1050" b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sym typeface="Livvic Light"/>
                                    </a:rPr>
                                    <m:t>𝒕</m:t>
                                  </m:r>
                                </m:oMath>
                              </m:oMathPara>
                            </a14:m>
                            <a:endParaRPr lang="en-GB" sz="105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  <a:ea typeface="Livvic"/>
                              <a:cs typeface="Livvic"/>
                              <a:sym typeface="Livvic"/>
                            </a:endParaRPr>
                          </a:p>
                        </a:txBody>
                        <a:tcPr marL="9525" marR="9525" marT="9525" marB="0" anchor="ctr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s-ES" sz="105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050" b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050" b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GB" sz="105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endParaRP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" sz="600" b="1" dirty="0">
                                <a:solidFill>
                                  <a:schemeClr val="dk1"/>
                                </a:solidFill>
                                <a:sym typeface="Livvic Light"/>
                              </a:rPr>
                              <a:t>…</a:t>
                            </a:r>
                            <a:endParaRPr lang="es" sz="600" b="1" dirty="0">
                              <a:solidFill>
                                <a:schemeClr val="dk1"/>
                              </a:solidFill>
                              <a:latin typeface="Livvic Light"/>
                              <a:ea typeface="Livvic Light"/>
                              <a:cs typeface="Livvic Light"/>
                              <a:sym typeface="Livvic Light"/>
                            </a:endParaRP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s-ES" sz="105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050" b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050" b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  <m:t>𝑓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s-ES" sz="1050" dirty="0">
                              <a:solidFill>
                                <a:schemeClr val="dk1"/>
                              </a:solidFill>
                              <a:latin typeface="Livvic Light"/>
                              <a:ea typeface="Livvic Light"/>
                              <a:cs typeface="Livvic Light"/>
                              <a:sym typeface="Livvic Light"/>
                            </a:endParaRP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274854">
                      <a:tc>
                        <a:txBody>
                          <a:bodyPr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>
                                <a:srgbClr val="000000"/>
                              </a:buClr>
                              <a:buSzTx/>
                              <a:buFont typeface="Arial"/>
                              <a:buNone/>
                              <a:tabLst/>
                              <a:defRPr/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s-ES" sz="1050" b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sym typeface="Livvic Light"/>
                                    </a:rPr>
                                    <m:t>𝑻</m:t>
                                  </m:r>
                                </m:oMath>
                              </m:oMathPara>
                            </a14:m>
                            <a:endParaRPr lang="es-ES" sz="1050" b="1" dirty="0">
                              <a:solidFill>
                                <a:schemeClr val="dk1"/>
                              </a:solidFill>
                              <a:latin typeface="Livvic Light"/>
                              <a:ea typeface="Livvic Light"/>
                              <a:cs typeface="Livvic Light"/>
                              <a:sym typeface="Livvic Light"/>
                            </a:endParaRPr>
                          </a:p>
                        </a:txBody>
                        <a:tcPr marL="9525" marR="9525" marT="9525" marB="0" anchor="ctr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s-ES" sz="105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050" b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050" b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s-ES" sz="1050" dirty="0">
                              <a:solidFill>
                                <a:schemeClr val="dk1"/>
                              </a:solidFill>
                              <a:latin typeface="Livvic Light"/>
                              <a:ea typeface="Livvic Light"/>
                              <a:cs typeface="Livvic Light"/>
                              <a:sym typeface="Livvic Light"/>
                            </a:endParaRP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GB" sz="600" b="1" i="0" u="none" strike="noStrike">
                                <a:solidFill>
                                  <a:srgbClr val="000000"/>
                                </a:solidFill>
                                <a:effectLst/>
                                <a:latin typeface="Arial" panose="020B0604020202020204" pitchFamily="34" charset="0"/>
                              </a:rPr>
                              <a:t>…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s-ES" sz="1050" b="0" i="1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050" b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050" b="0" smtClean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sym typeface="Livvic Light"/>
                                        </a:rPr>
                                        <m:t>𝑓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s-ES" sz="1050" dirty="0">
                              <a:solidFill>
                                <a:schemeClr val="dk1"/>
                              </a:solidFill>
                              <a:latin typeface="Livvic Light"/>
                              <a:ea typeface="Livvic Light"/>
                              <a:cs typeface="Livvic Light"/>
                              <a:sym typeface="Livvic Light"/>
                            </a:endParaRPr>
                          </a:p>
                        </a:txBody>
                        <a:tcPr marL="9525" marR="9525" marT="9525" marB="0" anchor="ctr"/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</a:tbl>
                </a:graphicData>
              </a:graphic>
            </p:graphicFrame>
          </mc:Choice>
          <mc:Fallback xmlns="">
            <p:graphicFrame>
              <p:nvGraphicFramePr>
                <p:cNvPr id="21" name="Google Shape;372;p40">
                  <a:extLst>
                    <a:ext uri="{FF2B5EF4-FFF2-40B4-BE49-F238E27FC236}">
                      <a16:creationId xmlns:a16="http://schemas.microsoft.com/office/drawing/2014/main" id="{BA413DE9-2303-4B07-BC01-58D209F7FF8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220673225"/>
                    </p:ext>
                  </p:extLst>
                </p:nvPr>
              </p:nvGraphicFramePr>
              <p:xfrm>
                <a:off x="6544065" y="1939670"/>
                <a:ext cx="1182624" cy="549708"/>
              </p:xfrm>
              <a:graphic>
                <a:graphicData uri="http://schemas.openxmlformats.org/drawingml/2006/table">
                  <a:tbl>
                    <a:tblPr>
                      <a:tableStyleId>{91EBBBCC-DAD2-459C-BE2E-F6DE35CF9A28}</a:tableStyleId>
                    </a:tblPr>
                    <a:tblGrid>
                      <a:gridCol w="295656">
                        <a:extLst>
                          <a:ext uri="{9D8B030D-6E8A-4147-A177-3AD203B41FA5}">
                            <a16:colId xmlns:a16="http://schemas.microsoft.com/office/drawing/2014/main" val="20001"/>
                          </a:ext>
                        </a:extLst>
                      </a:gridCol>
                      <a:gridCol w="295656">
                        <a:extLst>
                          <a:ext uri="{9D8B030D-6E8A-4147-A177-3AD203B41FA5}">
                            <a16:colId xmlns:a16="http://schemas.microsoft.com/office/drawing/2014/main" val="20002"/>
                          </a:ext>
                        </a:extLst>
                      </a:gridCol>
                      <a:gridCol w="295656">
                        <a:extLst>
                          <a:ext uri="{9D8B030D-6E8A-4147-A177-3AD203B41FA5}">
                            <a16:colId xmlns:a16="http://schemas.microsoft.com/office/drawing/2014/main" val="1887811817"/>
                          </a:ext>
                        </a:extLst>
                      </a:gridCol>
                      <a:gridCol w="295656">
                        <a:extLst>
                          <a:ext uri="{9D8B030D-6E8A-4147-A177-3AD203B41FA5}">
                            <a16:colId xmlns:a16="http://schemas.microsoft.com/office/drawing/2014/main" val="3980982749"/>
                          </a:ext>
                        </a:extLst>
                      </a:gridCol>
                    </a:tblGrid>
                    <a:tr h="274854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9525" marR="9525" marT="9525" marB="0" anchor="ctr">
                          <a:blipFill>
                            <a:blip r:embed="rId16"/>
                            <a:stretch>
                              <a:fillRect r="-297959" b="-1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9525" marR="9525" marT="9525" marB="0" anchor="ctr">
                          <a:blipFill>
                            <a:blip r:embed="rId16"/>
                            <a:stretch>
                              <a:fillRect l="-100000" r="-197959" b="-100000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pPr marL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s" sz="600" b="1" dirty="0">
                                <a:solidFill>
                                  <a:schemeClr val="dk1"/>
                                </a:solidFill>
                                <a:sym typeface="Livvic Light"/>
                              </a:rPr>
                              <a:t>…</a:t>
                            </a:r>
                            <a:endParaRPr lang="es" sz="600" b="1" dirty="0">
                              <a:solidFill>
                                <a:schemeClr val="dk1"/>
                              </a:solidFill>
                              <a:latin typeface="Livvic Light"/>
                              <a:ea typeface="Livvic Light"/>
                              <a:cs typeface="Livvic Light"/>
                              <a:sym typeface="Livvic Light"/>
                            </a:endParaRP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9525" marR="9525" marT="9525" marB="0" anchor="ctr">
                          <a:blipFill>
                            <a:blip r:embed="rId16"/>
                            <a:stretch>
                              <a:fillRect l="-297959" b="-100000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0"/>
                        </a:ext>
                      </a:extLst>
                    </a:tr>
                    <a:tr h="274854"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9525" marR="9525" marT="9525" marB="0" anchor="ctr">
                          <a:blipFill>
                            <a:blip r:embed="rId16"/>
                            <a:stretch>
                              <a:fillRect t="-100000" r="-29795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9525" marR="9525" marT="9525" marB="0" anchor="ctr">
                          <a:blipFill>
                            <a:blip r:embed="rId16"/>
                            <a:stretch>
                              <a:fillRect l="-100000" t="-100000" r="-197959"/>
                            </a:stretch>
                          </a:blipFill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rtl="0" fontAlgn="ctr"/>
                            <a:r>
                              <a:rPr lang="en-GB" sz="600" b="1" i="0" u="none" strike="noStrike">
                                <a:solidFill>
                                  <a:srgbClr val="000000"/>
                                </a:solidFill>
                                <a:effectLst/>
                                <a:latin typeface="Arial" panose="020B0604020202020204" pitchFamily="34" charset="0"/>
                              </a:rPr>
                              <a:t>…</a:t>
                            </a:r>
                          </a:p>
                        </a:txBody>
                        <a:tcPr marL="9525" marR="9525" marT="9525" marB="0" anchor="ctr"/>
                      </a:tc>
                      <a:tc>
                        <a:txBody>
                          <a:bodyPr/>
                          <a:lstStyle/>
                          <a:p>
                            <a:endParaRPr lang="en-US"/>
                          </a:p>
                        </a:txBody>
                        <a:tcPr marL="9525" marR="9525" marT="9525" marB="0" anchor="ctr">
                          <a:blipFill>
                            <a:blip r:embed="rId16"/>
                            <a:stretch>
                              <a:fillRect l="-297959" t="-100000"/>
                            </a:stretch>
                          </a:blipFill>
                        </a:tcPr>
                      </a:tc>
                      <a:extLst>
                        <a:ext uri="{0D108BD9-81ED-4DB2-BD59-A6C34878D82A}">
                          <a16:rowId xmlns:a16="http://schemas.microsoft.com/office/drawing/2014/main" val="10001"/>
                        </a:ext>
                      </a:extLst>
                    </a:tr>
                  </a:tbl>
                </a:graphicData>
              </a:graphic>
            </p:graphicFrame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B763FA-1DDD-47D5-8B57-583DEC48EEF6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14" name="Rectángulo 10">
              <a:extLst>
                <a:ext uri="{FF2B5EF4-FFF2-40B4-BE49-F238E27FC236}">
                  <a16:creationId xmlns:a16="http://schemas.microsoft.com/office/drawing/2014/main" id="{B60DE7EB-23AF-46EE-ABEC-F3C750113967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5" name="CuadroTexto 15">
              <a:extLst>
                <a:ext uri="{FF2B5EF4-FFF2-40B4-BE49-F238E27FC236}">
                  <a16:creationId xmlns:a16="http://schemas.microsoft.com/office/drawing/2014/main" id="{3774F531-A1AB-4D65-81F6-40B3E7050D4E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22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3F48C504-F168-44BB-B8F5-FC4A8E9F8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Google Shape;368;p37">
            <a:extLst>
              <a:ext uri="{FF2B5EF4-FFF2-40B4-BE49-F238E27FC236}">
                <a16:creationId xmlns:a16="http://schemas.microsoft.com/office/drawing/2014/main" id="{123ACA8F-08D2-49D3-B0F9-9E4460D0477B}"/>
              </a:ext>
            </a:extLst>
          </p:cNvPr>
          <p:cNvSpPr txBox="1">
            <a:spLocks/>
          </p:cNvSpPr>
          <p:nvPr/>
        </p:nvSpPr>
        <p:spPr>
          <a:xfrm>
            <a:off x="2419750" y="4735511"/>
            <a:ext cx="2809365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12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RASP file header example. Source: [8]</a:t>
            </a:r>
          </a:p>
        </p:txBody>
      </p:sp>
      <p:sp>
        <p:nvSpPr>
          <p:cNvPr id="24" name="Google Shape;368;p37">
            <a:extLst>
              <a:ext uri="{FF2B5EF4-FFF2-40B4-BE49-F238E27FC236}">
                <a16:creationId xmlns:a16="http://schemas.microsoft.com/office/drawing/2014/main" id="{3C7B9105-A83E-43FD-AA75-9BAAD9A17224}"/>
              </a:ext>
            </a:extLst>
          </p:cNvPr>
          <p:cNvSpPr txBox="1">
            <a:spLocks/>
          </p:cNvSpPr>
          <p:nvPr/>
        </p:nvSpPr>
        <p:spPr>
          <a:xfrm>
            <a:off x="6381980" y="2926324"/>
            <a:ext cx="2809365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11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TVC force diagram and equation.</a:t>
            </a:r>
          </a:p>
        </p:txBody>
      </p:sp>
      <p:sp>
        <p:nvSpPr>
          <p:cNvPr id="35" name="Rectángulo 10">
            <a:extLst>
              <a:ext uri="{FF2B5EF4-FFF2-40B4-BE49-F238E27FC236}">
                <a16:creationId xmlns:a16="http://schemas.microsoft.com/office/drawing/2014/main" id="{F16611D4-F9A5-4898-8ABE-029AA8D22581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3238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>
            <a:spLocks noGrp="1"/>
          </p:cNvSpPr>
          <p:nvPr>
            <p:ph type="subTitle" idx="2"/>
          </p:nvPr>
        </p:nvSpPr>
        <p:spPr>
          <a:xfrm>
            <a:off x="2041992" y="891539"/>
            <a:ext cx="6421213" cy="3566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b="1" dirty="0"/>
              <a:t>Motor data retrieval and processing</a:t>
            </a:r>
          </a:p>
          <a:p>
            <a:pPr marL="0" indent="0"/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Thrust curve treatment and parameters computation: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16</a:t>
            </a:fld>
            <a:endParaRPr lang="ca-ES" dirty="0"/>
          </a:p>
        </p:txBody>
      </p:sp>
      <p:sp>
        <p:nvSpPr>
          <p:cNvPr id="17" name="Google Shape;366;p37">
            <a:extLst>
              <a:ext uri="{FF2B5EF4-FFF2-40B4-BE49-F238E27FC236}">
                <a16:creationId xmlns:a16="http://schemas.microsoft.com/office/drawing/2014/main" id="{2C52F413-6703-4FC2-8E91-E8A6AC42943E}"/>
              </a:ext>
            </a:extLst>
          </p:cNvPr>
          <p:cNvSpPr txBox="1">
            <a:spLocks/>
          </p:cNvSpPr>
          <p:nvPr/>
        </p:nvSpPr>
        <p:spPr>
          <a:xfrm>
            <a:off x="1994135" y="307879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Amateur Propulsion submodule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7FC51-BBC5-4C6B-9FC2-9383FC392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846" y="2097082"/>
            <a:ext cx="1194893" cy="50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A21DE-B363-4671-8FE5-021191BF5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823" y="2709107"/>
            <a:ext cx="938784" cy="471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7676E-9147-4EBE-BA70-FA2E5AF21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285" y="3834498"/>
            <a:ext cx="1107388" cy="479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2C5A8C-6EB6-4ACD-8325-27AFC05F0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198" y="3268202"/>
            <a:ext cx="788232" cy="465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6DFDE-0DBA-4B32-BF65-0394F03D07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25"/>
          <a:stretch/>
        </p:blipFill>
        <p:spPr>
          <a:xfrm>
            <a:off x="2172042" y="1749799"/>
            <a:ext cx="4435145" cy="2861408"/>
          </a:xfrm>
          <a:prstGeom prst="rect">
            <a:avLst/>
          </a:prstGeom>
        </p:spPr>
      </p:pic>
      <p:sp>
        <p:nvSpPr>
          <p:cNvPr id="15" name="Google Shape;3384;p56">
            <a:extLst>
              <a:ext uri="{FF2B5EF4-FFF2-40B4-BE49-F238E27FC236}">
                <a16:creationId xmlns:a16="http://schemas.microsoft.com/office/drawing/2014/main" id="{2E32129A-4428-467E-BFDA-9812E7F9BE1C}"/>
              </a:ext>
            </a:extLst>
          </p:cNvPr>
          <p:cNvSpPr/>
          <p:nvPr/>
        </p:nvSpPr>
        <p:spPr>
          <a:xfrm>
            <a:off x="6873380" y="2268394"/>
            <a:ext cx="114925" cy="15768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3384;p56">
            <a:extLst>
              <a:ext uri="{FF2B5EF4-FFF2-40B4-BE49-F238E27FC236}">
                <a16:creationId xmlns:a16="http://schemas.microsoft.com/office/drawing/2014/main" id="{7B2A2F91-2D21-400F-B4FF-A631C60BFD69}"/>
              </a:ext>
            </a:extLst>
          </p:cNvPr>
          <p:cNvSpPr/>
          <p:nvPr/>
        </p:nvSpPr>
        <p:spPr>
          <a:xfrm>
            <a:off x="6873380" y="2867439"/>
            <a:ext cx="114925" cy="15768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3384;p56">
            <a:extLst>
              <a:ext uri="{FF2B5EF4-FFF2-40B4-BE49-F238E27FC236}">
                <a16:creationId xmlns:a16="http://schemas.microsoft.com/office/drawing/2014/main" id="{85BA8226-A99F-429A-AE33-D15B6BFF366B}"/>
              </a:ext>
            </a:extLst>
          </p:cNvPr>
          <p:cNvSpPr/>
          <p:nvPr/>
        </p:nvSpPr>
        <p:spPr>
          <a:xfrm>
            <a:off x="6873379" y="3430290"/>
            <a:ext cx="114925" cy="15768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3384;p56">
            <a:extLst>
              <a:ext uri="{FF2B5EF4-FFF2-40B4-BE49-F238E27FC236}">
                <a16:creationId xmlns:a16="http://schemas.microsoft.com/office/drawing/2014/main" id="{A39B18F6-16D8-4E5E-8551-407DC276191B}"/>
              </a:ext>
            </a:extLst>
          </p:cNvPr>
          <p:cNvSpPr/>
          <p:nvPr/>
        </p:nvSpPr>
        <p:spPr>
          <a:xfrm>
            <a:off x="6873378" y="4020774"/>
            <a:ext cx="114925" cy="157685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4C7961-DA22-450A-9A73-C7D4B351A493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22" name="Rectángulo 10">
              <a:extLst>
                <a:ext uri="{FF2B5EF4-FFF2-40B4-BE49-F238E27FC236}">
                  <a16:creationId xmlns:a16="http://schemas.microsoft.com/office/drawing/2014/main" id="{751EA47F-2956-466F-BBAC-B6A5080AC689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3" name="CuadroTexto 15">
              <a:extLst>
                <a:ext uri="{FF2B5EF4-FFF2-40B4-BE49-F238E27FC236}">
                  <a16:creationId xmlns:a16="http://schemas.microsoft.com/office/drawing/2014/main" id="{52AB50E5-178B-4F88-A0F4-5A9DAB902FBC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24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480F142D-54E4-4D49-8C58-7C5565BC3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ángulo 10">
            <a:extLst>
              <a:ext uri="{FF2B5EF4-FFF2-40B4-BE49-F238E27FC236}">
                <a16:creationId xmlns:a16="http://schemas.microsoft.com/office/drawing/2014/main" id="{B39240FF-4763-4510-A52F-C2D5F06ECA02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6" name="Google Shape;368;p37">
            <a:extLst>
              <a:ext uri="{FF2B5EF4-FFF2-40B4-BE49-F238E27FC236}">
                <a16:creationId xmlns:a16="http://schemas.microsoft.com/office/drawing/2014/main" id="{852C71DF-9958-4D5E-B5B0-561CFA564940}"/>
              </a:ext>
            </a:extLst>
          </p:cNvPr>
          <p:cNvSpPr txBox="1">
            <a:spLocks/>
          </p:cNvSpPr>
          <p:nvPr/>
        </p:nvSpPr>
        <p:spPr>
          <a:xfrm>
            <a:off x="2526235" y="4535640"/>
            <a:ext cx="2809365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13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Obtained thrust curve for the M2045 motor.</a:t>
            </a:r>
          </a:p>
        </p:txBody>
      </p:sp>
    </p:spTree>
    <p:extLst>
      <p:ext uri="{BB962C8B-B14F-4D97-AF65-F5344CB8AC3E}">
        <p14:creationId xmlns:p14="http://schemas.microsoft.com/office/powerpoint/2010/main" val="267739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>
            <a:spLocks noGrp="1"/>
          </p:cNvSpPr>
          <p:nvPr>
            <p:ph type="subTitle" idx="2"/>
          </p:nvPr>
        </p:nvSpPr>
        <p:spPr>
          <a:xfrm>
            <a:off x="2041993" y="650238"/>
            <a:ext cx="6251107" cy="42743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0" indent="0"/>
            <a:r>
              <a:rPr lang="en-GB" b="1" dirty="0"/>
              <a:t>Flight phases</a:t>
            </a:r>
          </a:p>
          <a:p>
            <a:pPr marL="0" indent="0"/>
            <a:endParaRPr lang="en-GB" sz="12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GB" sz="1200" b="1" dirty="0"/>
              <a:t>Launch rail motion:	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Start: </a:t>
            </a:r>
            <a:r>
              <a:rPr lang="en-GB" sz="1200" dirty="0">
                <a:solidFill>
                  <a:schemeClr val="accent4"/>
                </a:solidFill>
              </a:rPr>
              <a:t>Ignition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End: </a:t>
            </a:r>
            <a:r>
              <a:rPr lang="en-GB" sz="1200" dirty="0">
                <a:solidFill>
                  <a:schemeClr val="accent4"/>
                </a:solidFill>
              </a:rPr>
              <a:t>Launch pad exit</a:t>
            </a:r>
            <a:br>
              <a:rPr lang="en-GB" sz="1200" dirty="0"/>
            </a:br>
            <a:endParaRPr lang="en-GB" sz="12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GB" sz="1200" b="1" dirty="0"/>
              <a:t>Ascent and free flight: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Start: </a:t>
            </a:r>
            <a:r>
              <a:rPr lang="en-GB" sz="1200" dirty="0">
                <a:solidFill>
                  <a:schemeClr val="accent4"/>
                </a:solidFill>
              </a:rPr>
              <a:t>Launch pad exit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End: </a:t>
            </a:r>
            <a:r>
              <a:rPr lang="en-GB" sz="1200" dirty="0">
                <a:solidFill>
                  <a:schemeClr val="accent4"/>
                </a:solidFill>
              </a:rPr>
              <a:t>1</a:t>
            </a:r>
            <a:r>
              <a:rPr lang="en-GB" sz="1200" baseline="30000" dirty="0">
                <a:solidFill>
                  <a:schemeClr val="accent4"/>
                </a:solidFill>
              </a:rPr>
              <a:t>st</a:t>
            </a:r>
            <a:r>
              <a:rPr lang="en-GB" sz="1200" dirty="0">
                <a:solidFill>
                  <a:schemeClr val="accent4"/>
                </a:solidFill>
              </a:rPr>
              <a:t> recovery device ejection</a:t>
            </a:r>
            <a:br>
              <a:rPr lang="en-GB" sz="1200" dirty="0"/>
            </a:br>
            <a:endParaRPr lang="en-GB" sz="1200" dirty="0"/>
          </a:p>
          <a:p>
            <a:pPr marL="228600" indent="-228600">
              <a:buSzPct val="100000"/>
              <a:buFont typeface="+mj-lt"/>
              <a:buAutoNum type="arabicPeriod"/>
            </a:pPr>
            <a:r>
              <a:rPr lang="en-GB" sz="1200" b="1" dirty="0"/>
              <a:t>Parachute descent: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Start: </a:t>
            </a:r>
            <a:r>
              <a:rPr lang="en-GB" sz="1200" dirty="0">
                <a:solidFill>
                  <a:schemeClr val="accent4"/>
                </a:solidFill>
              </a:rPr>
              <a:t>1</a:t>
            </a:r>
            <a:r>
              <a:rPr lang="en-GB" sz="1200" baseline="30000" dirty="0">
                <a:solidFill>
                  <a:schemeClr val="accent4"/>
                </a:solidFill>
              </a:rPr>
              <a:t>st</a:t>
            </a:r>
            <a:r>
              <a:rPr lang="en-GB" sz="1200" dirty="0">
                <a:solidFill>
                  <a:schemeClr val="accent4"/>
                </a:solidFill>
              </a:rPr>
              <a:t> recovery device ejection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GB" sz="1200" dirty="0"/>
              <a:t>End: </a:t>
            </a:r>
            <a:r>
              <a:rPr lang="en-GB" sz="1200" dirty="0">
                <a:solidFill>
                  <a:schemeClr val="accent4"/>
                </a:solidFill>
              </a:rPr>
              <a:t>Ground hit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17</a:t>
            </a:fld>
            <a:endParaRPr lang="ca-ES" dirty="0"/>
          </a:p>
        </p:txBody>
      </p:sp>
      <p:sp>
        <p:nvSpPr>
          <p:cNvPr id="17" name="Google Shape;366;p37">
            <a:extLst>
              <a:ext uri="{FF2B5EF4-FFF2-40B4-BE49-F238E27FC236}">
                <a16:creationId xmlns:a16="http://schemas.microsoft.com/office/drawing/2014/main" id="{2C52F413-6703-4FC2-8E91-E8A6AC42943E}"/>
              </a:ext>
            </a:extLst>
          </p:cNvPr>
          <p:cNvSpPr txBox="1">
            <a:spLocks/>
          </p:cNvSpPr>
          <p:nvPr/>
        </p:nvSpPr>
        <p:spPr>
          <a:xfrm>
            <a:off x="1994135" y="161829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</a:rPr>
              <a:t>Flight phases models and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259A2-AE74-44EA-BE1B-E903F911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724" y="1157112"/>
            <a:ext cx="3496270" cy="2614487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53955A-85A9-4624-B078-993AEDA50786}"/>
              </a:ext>
            </a:extLst>
          </p:cNvPr>
          <p:cNvSpPr/>
          <p:nvPr/>
        </p:nvSpPr>
        <p:spPr>
          <a:xfrm>
            <a:off x="6550269" y="832175"/>
            <a:ext cx="2247900" cy="2819400"/>
          </a:xfrm>
          <a:custGeom>
            <a:avLst/>
            <a:gdLst>
              <a:gd name="connsiteX0" fmla="*/ 2139950 w 2247900"/>
              <a:gd name="connsiteY0" fmla="*/ 2819400 h 2819400"/>
              <a:gd name="connsiteX1" fmla="*/ 1085850 w 2247900"/>
              <a:gd name="connsiteY1" fmla="*/ 2813050 h 2819400"/>
              <a:gd name="connsiteX2" fmla="*/ 628650 w 2247900"/>
              <a:gd name="connsiteY2" fmla="*/ 1155700 h 2819400"/>
              <a:gd name="connsiteX3" fmla="*/ 603250 w 2247900"/>
              <a:gd name="connsiteY3" fmla="*/ 673100 h 2819400"/>
              <a:gd name="connsiteX4" fmla="*/ 0 w 2247900"/>
              <a:gd name="connsiteY4" fmla="*/ 596900 h 2819400"/>
              <a:gd name="connsiteX5" fmla="*/ 0 w 2247900"/>
              <a:gd name="connsiteY5" fmla="*/ 0 h 2819400"/>
              <a:gd name="connsiteX6" fmla="*/ 2247900 w 2247900"/>
              <a:gd name="connsiteY6" fmla="*/ 476250 h 2819400"/>
              <a:gd name="connsiteX7" fmla="*/ 2139950 w 2247900"/>
              <a:gd name="connsiteY7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47900" h="2819400">
                <a:moveTo>
                  <a:pt x="2139950" y="2819400"/>
                </a:moveTo>
                <a:lnTo>
                  <a:pt x="1085850" y="2813050"/>
                </a:lnTo>
                <a:lnTo>
                  <a:pt x="628650" y="1155700"/>
                </a:lnTo>
                <a:lnTo>
                  <a:pt x="603250" y="673100"/>
                </a:lnTo>
                <a:lnTo>
                  <a:pt x="0" y="596900"/>
                </a:lnTo>
                <a:lnTo>
                  <a:pt x="0" y="0"/>
                </a:lnTo>
                <a:lnTo>
                  <a:pt x="2247900" y="476250"/>
                </a:lnTo>
                <a:lnTo>
                  <a:pt x="2139950" y="28194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56A5E0-8631-4ABE-8BB8-96021F388ED7}"/>
              </a:ext>
            </a:extLst>
          </p:cNvPr>
          <p:cNvSpPr/>
          <p:nvPr/>
        </p:nvSpPr>
        <p:spPr>
          <a:xfrm>
            <a:off x="5686669" y="1308425"/>
            <a:ext cx="1905000" cy="1847850"/>
          </a:xfrm>
          <a:custGeom>
            <a:avLst/>
            <a:gdLst>
              <a:gd name="connsiteX0" fmla="*/ 209550 w 1905000"/>
              <a:gd name="connsiteY0" fmla="*/ 869950 h 1847850"/>
              <a:gd name="connsiteX1" fmla="*/ 990600 w 1905000"/>
              <a:gd name="connsiteY1" fmla="*/ 1847850 h 1847850"/>
              <a:gd name="connsiteX2" fmla="*/ 1905000 w 1905000"/>
              <a:gd name="connsiteY2" fmla="*/ 1492250 h 1847850"/>
              <a:gd name="connsiteX3" fmla="*/ 1562100 w 1905000"/>
              <a:gd name="connsiteY3" fmla="*/ 0 h 1847850"/>
              <a:gd name="connsiteX4" fmla="*/ 0 w 1905000"/>
              <a:gd name="connsiteY4" fmla="*/ 69850 h 1847850"/>
              <a:gd name="connsiteX5" fmla="*/ 209550 w 1905000"/>
              <a:gd name="connsiteY5" fmla="*/ 86995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5000" h="1847850">
                <a:moveTo>
                  <a:pt x="209550" y="869950"/>
                </a:moveTo>
                <a:lnTo>
                  <a:pt x="990600" y="1847850"/>
                </a:lnTo>
                <a:lnTo>
                  <a:pt x="1905000" y="1492250"/>
                </a:lnTo>
                <a:lnTo>
                  <a:pt x="1562100" y="0"/>
                </a:lnTo>
                <a:lnTo>
                  <a:pt x="0" y="69850"/>
                </a:lnTo>
                <a:lnTo>
                  <a:pt x="209550" y="8699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1CB5F-4AE8-4C4E-B0DD-D2A223D84B40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12" name="Rectángulo 10">
              <a:extLst>
                <a:ext uri="{FF2B5EF4-FFF2-40B4-BE49-F238E27FC236}">
                  <a16:creationId xmlns:a16="http://schemas.microsoft.com/office/drawing/2014/main" id="{656E1BE4-14E7-4A54-BA75-6FDA551078E1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3" name="CuadroTexto 15">
              <a:extLst>
                <a:ext uri="{FF2B5EF4-FFF2-40B4-BE49-F238E27FC236}">
                  <a16:creationId xmlns:a16="http://schemas.microsoft.com/office/drawing/2014/main" id="{3263C3E3-B907-4B0B-B47D-A5DD0DAA494E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15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07ECA87D-A5C9-4B25-A8FB-DDED2638C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ángulo 10">
            <a:extLst>
              <a:ext uri="{FF2B5EF4-FFF2-40B4-BE49-F238E27FC236}">
                <a16:creationId xmlns:a16="http://schemas.microsoft.com/office/drawing/2014/main" id="{2379305E-E6DE-418B-821B-25FE1995D3AA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6" name="Google Shape;368;p37">
            <a:extLst>
              <a:ext uri="{FF2B5EF4-FFF2-40B4-BE49-F238E27FC236}">
                <a16:creationId xmlns:a16="http://schemas.microsoft.com/office/drawing/2014/main" id="{4D936EF0-94F5-4424-8036-35B98A575E0E}"/>
              </a:ext>
            </a:extLst>
          </p:cNvPr>
          <p:cNvSpPr txBox="1">
            <a:spLocks/>
          </p:cNvSpPr>
          <p:nvPr/>
        </p:nvSpPr>
        <p:spPr>
          <a:xfrm>
            <a:off x="5345760" y="3672197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14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Flight sequences of a High Power Rocket. Source: [9] (modified).</a:t>
            </a:r>
          </a:p>
        </p:txBody>
      </p:sp>
    </p:spTree>
    <p:extLst>
      <p:ext uri="{BB962C8B-B14F-4D97-AF65-F5344CB8AC3E}">
        <p14:creationId xmlns:p14="http://schemas.microsoft.com/office/powerpoint/2010/main" val="22348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>
            <a:spLocks noGrp="1"/>
          </p:cNvSpPr>
          <p:nvPr>
            <p:ph type="subTitle" idx="2"/>
          </p:nvPr>
        </p:nvSpPr>
        <p:spPr>
          <a:xfrm>
            <a:off x="2041993" y="279401"/>
            <a:ext cx="5493464" cy="3210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b="1" dirty="0"/>
              <a:t>1. Launch rail motion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0" indent="0"/>
            <a:r>
              <a:rPr lang="en-GB" sz="1200" b="1" dirty="0"/>
              <a:t>Particularised equations of motion:</a:t>
            </a:r>
            <a:br>
              <a:rPr lang="en-GB" sz="1200" b="1" dirty="0"/>
            </a:br>
            <a:endParaRPr lang="en-GB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Linear motion (length, azimuth and elevation fixed)</a:t>
            </a:r>
            <a:br>
              <a:rPr lang="en-GB" sz="1200" dirty="0"/>
            </a:br>
            <a:endParaRPr lang="en-GB" sz="12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Addition of friction force: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New dynamic equations: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0" indent="0"/>
            <a:endParaRPr lang="en-GB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18</a:t>
            </a:fld>
            <a:endParaRPr lang="ca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A7381-5DB7-48DD-98AF-1D757852E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95"/>
          <a:stretch/>
        </p:blipFill>
        <p:spPr>
          <a:xfrm>
            <a:off x="5225011" y="3090783"/>
            <a:ext cx="3182389" cy="1498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47C425-0D5F-4590-B4AA-8F0EAE97E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867" y="1818719"/>
            <a:ext cx="646768" cy="251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87CC12-2B1E-4C0B-B9A1-D038D0666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580" y="1691331"/>
            <a:ext cx="2642945" cy="516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CF628-E34F-4836-AB63-7D9EF52FC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365" y="2988764"/>
            <a:ext cx="2832898" cy="1787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AD5281-2BCE-4A5C-AD5D-DFE100B94E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045" r="66844"/>
          <a:stretch/>
        </p:blipFill>
        <p:spPr>
          <a:xfrm>
            <a:off x="6547518" y="241301"/>
            <a:ext cx="1303950" cy="123384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D71024C-6FA0-4501-9169-40E34B9183E8}"/>
              </a:ext>
            </a:extLst>
          </p:cNvPr>
          <p:cNvGrpSpPr/>
          <p:nvPr/>
        </p:nvGrpSpPr>
        <p:grpSpPr>
          <a:xfrm>
            <a:off x="2240836" y="2460751"/>
            <a:ext cx="6274514" cy="371242"/>
            <a:chOff x="2999852" y="2229356"/>
            <a:chExt cx="6274514" cy="3712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C49D3A-2623-4BB3-AA2E-10A25E4E8A0B}"/>
                </a:ext>
              </a:extLst>
            </p:cNvPr>
            <p:cNvGrpSpPr/>
            <p:nvPr/>
          </p:nvGrpSpPr>
          <p:grpSpPr>
            <a:xfrm>
              <a:off x="3203912" y="2229356"/>
              <a:ext cx="6070454" cy="371242"/>
              <a:chOff x="3203912" y="2229356"/>
              <a:chExt cx="6070454" cy="37124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1C4CD7F-0DA0-4520-8693-4F962B18F46D}"/>
                  </a:ext>
                </a:extLst>
              </p:cNvPr>
              <p:cNvGrpSpPr/>
              <p:nvPr/>
            </p:nvGrpSpPr>
            <p:grpSpPr>
              <a:xfrm>
                <a:off x="3203912" y="2261911"/>
                <a:ext cx="5264021" cy="338687"/>
                <a:chOff x="5300132" y="2437186"/>
                <a:chExt cx="3570192" cy="229706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2EBD1F96-1227-4811-8369-406CEF89B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83407"/>
                <a:stretch/>
              </p:blipFill>
              <p:spPr>
                <a:xfrm>
                  <a:off x="5300132" y="2437186"/>
                  <a:ext cx="3336457" cy="210769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179E61BB-4155-4CB0-BB93-6FA5C9FB5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83406" r="90989"/>
                <a:stretch/>
              </p:blipFill>
              <p:spPr>
                <a:xfrm>
                  <a:off x="8569659" y="2456123"/>
                  <a:ext cx="300665" cy="210769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7A5AF8E-9093-4EDC-B53C-2DA480BD0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64705" r="90989" b="16555"/>
              <a:stretch/>
            </p:blipFill>
            <p:spPr>
              <a:xfrm>
                <a:off x="8831055" y="2229356"/>
                <a:ext cx="443311" cy="350951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2097AE-F0C3-4617-952A-42BE1DE8E49D}"/>
                </a:ext>
              </a:extLst>
            </p:cNvPr>
            <p:cNvGrpSpPr/>
            <p:nvPr/>
          </p:nvGrpSpPr>
          <p:grpSpPr>
            <a:xfrm>
              <a:off x="2999852" y="2354278"/>
              <a:ext cx="5810181" cy="158225"/>
              <a:chOff x="2999852" y="2354278"/>
              <a:chExt cx="5810181" cy="158225"/>
            </a:xfrm>
          </p:grpSpPr>
          <p:grpSp>
            <p:nvGrpSpPr>
              <p:cNvPr id="18" name="Google Shape;3431;p56">
                <a:extLst>
                  <a:ext uri="{FF2B5EF4-FFF2-40B4-BE49-F238E27FC236}">
                    <a16:creationId xmlns:a16="http://schemas.microsoft.com/office/drawing/2014/main" id="{5760C11A-7E03-40BF-8A6D-572B28FA0E05}"/>
                  </a:ext>
                </a:extLst>
              </p:cNvPr>
              <p:cNvGrpSpPr/>
              <p:nvPr/>
            </p:nvGrpSpPr>
            <p:grpSpPr>
              <a:xfrm>
                <a:off x="2999852" y="2356572"/>
                <a:ext cx="178965" cy="155931"/>
                <a:chOff x="5037700" y="2430325"/>
                <a:chExt cx="75950" cy="65850"/>
              </a:xfrm>
              <a:solidFill>
                <a:srgbClr val="80A9B3"/>
              </a:solidFill>
            </p:grpSpPr>
            <p:sp>
              <p:nvSpPr>
                <p:cNvPr id="19" name="Google Shape;3432;p56">
                  <a:extLst>
                    <a:ext uri="{FF2B5EF4-FFF2-40B4-BE49-F238E27FC236}">
                      <a16:creationId xmlns:a16="http://schemas.microsoft.com/office/drawing/2014/main" id="{923937CF-530C-42F5-B441-7A4079352EDB}"/>
                    </a:ext>
                  </a:extLst>
                </p:cNvPr>
                <p:cNvSpPr/>
                <p:nvPr/>
              </p:nvSpPr>
              <p:spPr>
                <a:xfrm>
                  <a:off x="5059700" y="2430325"/>
                  <a:ext cx="53950" cy="6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2634" extrusionOk="0">
                      <a:moveTo>
                        <a:pt x="1" y="1"/>
                      </a:moveTo>
                      <a:lnTo>
                        <a:pt x="866" y="1321"/>
                      </a:lnTo>
                      <a:lnTo>
                        <a:pt x="1" y="2633"/>
                      </a:lnTo>
                      <a:lnTo>
                        <a:pt x="1292" y="2633"/>
                      </a:lnTo>
                      <a:lnTo>
                        <a:pt x="2157" y="1321"/>
                      </a:lnTo>
                      <a:lnTo>
                        <a:pt x="129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80A9B3"/>
                    </a:solidFill>
                  </a:endParaRPr>
                </a:p>
              </p:txBody>
            </p:sp>
            <p:sp>
              <p:nvSpPr>
                <p:cNvPr id="20" name="Google Shape;3433;p56">
                  <a:extLst>
                    <a:ext uri="{FF2B5EF4-FFF2-40B4-BE49-F238E27FC236}">
                      <a16:creationId xmlns:a16="http://schemas.microsoft.com/office/drawing/2014/main" id="{609A72EC-A814-406F-A942-AEAF9B443F2C}"/>
                    </a:ext>
                  </a:extLst>
                </p:cNvPr>
                <p:cNvSpPr/>
                <p:nvPr/>
              </p:nvSpPr>
              <p:spPr>
                <a:xfrm>
                  <a:off x="5037700" y="2430325"/>
                  <a:ext cx="34100" cy="6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" h="2634" extrusionOk="0">
                      <a:moveTo>
                        <a:pt x="1" y="1"/>
                      </a:moveTo>
                      <a:lnTo>
                        <a:pt x="866" y="1321"/>
                      </a:lnTo>
                      <a:lnTo>
                        <a:pt x="1" y="2633"/>
                      </a:lnTo>
                      <a:lnTo>
                        <a:pt x="498" y="2633"/>
                      </a:lnTo>
                      <a:lnTo>
                        <a:pt x="1364" y="1321"/>
                      </a:lnTo>
                      <a:lnTo>
                        <a:pt x="49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80A9B3"/>
                    </a:solidFill>
                  </a:endParaRPr>
                </a:p>
              </p:txBody>
            </p:sp>
          </p:grpSp>
          <p:grpSp>
            <p:nvGrpSpPr>
              <p:cNvPr id="21" name="Google Shape;3431;p56">
                <a:extLst>
                  <a:ext uri="{FF2B5EF4-FFF2-40B4-BE49-F238E27FC236}">
                    <a16:creationId xmlns:a16="http://schemas.microsoft.com/office/drawing/2014/main" id="{3E9BBA30-8CFD-4EC4-9BF4-98DEB5D10A09}"/>
                  </a:ext>
                </a:extLst>
              </p:cNvPr>
              <p:cNvGrpSpPr/>
              <p:nvPr/>
            </p:nvGrpSpPr>
            <p:grpSpPr>
              <a:xfrm>
                <a:off x="7796583" y="2355047"/>
                <a:ext cx="178959" cy="155943"/>
                <a:chOff x="6319893" y="2274445"/>
                <a:chExt cx="75947" cy="65855"/>
              </a:xfrm>
              <a:solidFill>
                <a:srgbClr val="80A9B3"/>
              </a:solidFill>
            </p:grpSpPr>
            <p:sp>
              <p:nvSpPr>
                <p:cNvPr id="22" name="Google Shape;3432;p56">
                  <a:extLst>
                    <a:ext uri="{FF2B5EF4-FFF2-40B4-BE49-F238E27FC236}">
                      <a16:creationId xmlns:a16="http://schemas.microsoft.com/office/drawing/2014/main" id="{96704679-F03B-4543-A309-7CA3DE2689EA}"/>
                    </a:ext>
                  </a:extLst>
                </p:cNvPr>
                <p:cNvSpPr/>
                <p:nvPr/>
              </p:nvSpPr>
              <p:spPr>
                <a:xfrm>
                  <a:off x="6341890" y="2274450"/>
                  <a:ext cx="53950" cy="6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2634" extrusionOk="0">
                      <a:moveTo>
                        <a:pt x="1" y="1"/>
                      </a:moveTo>
                      <a:lnTo>
                        <a:pt x="866" y="1321"/>
                      </a:lnTo>
                      <a:lnTo>
                        <a:pt x="1" y="2633"/>
                      </a:lnTo>
                      <a:lnTo>
                        <a:pt x="1292" y="2633"/>
                      </a:lnTo>
                      <a:lnTo>
                        <a:pt x="2157" y="1321"/>
                      </a:lnTo>
                      <a:lnTo>
                        <a:pt x="129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80A9B3"/>
                    </a:solidFill>
                  </a:endParaRPr>
                </a:p>
              </p:txBody>
            </p:sp>
            <p:sp>
              <p:nvSpPr>
                <p:cNvPr id="23" name="Google Shape;3433;p56">
                  <a:extLst>
                    <a:ext uri="{FF2B5EF4-FFF2-40B4-BE49-F238E27FC236}">
                      <a16:creationId xmlns:a16="http://schemas.microsoft.com/office/drawing/2014/main" id="{E9670EBD-BBBC-4972-900F-5ECA172FB611}"/>
                    </a:ext>
                  </a:extLst>
                </p:cNvPr>
                <p:cNvSpPr/>
                <p:nvPr/>
              </p:nvSpPr>
              <p:spPr>
                <a:xfrm>
                  <a:off x="6319893" y="2274445"/>
                  <a:ext cx="34100" cy="6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" h="2634" extrusionOk="0">
                      <a:moveTo>
                        <a:pt x="1" y="1"/>
                      </a:moveTo>
                      <a:lnTo>
                        <a:pt x="866" y="1321"/>
                      </a:lnTo>
                      <a:lnTo>
                        <a:pt x="1" y="2633"/>
                      </a:lnTo>
                      <a:lnTo>
                        <a:pt x="498" y="2633"/>
                      </a:lnTo>
                      <a:lnTo>
                        <a:pt x="1364" y="1321"/>
                      </a:lnTo>
                      <a:lnTo>
                        <a:pt x="49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80A9B3"/>
                    </a:solidFill>
                  </a:endParaRPr>
                </a:p>
              </p:txBody>
            </p:sp>
          </p:grpSp>
          <p:grpSp>
            <p:nvGrpSpPr>
              <p:cNvPr id="24" name="Google Shape;3431;p56">
                <a:extLst>
                  <a:ext uri="{FF2B5EF4-FFF2-40B4-BE49-F238E27FC236}">
                    <a16:creationId xmlns:a16="http://schemas.microsoft.com/office/drawing/2014/main" id="{C34E38F2-9100-4F29-A26C-FE884F396A3E}"/>
                  </a:ext>
                </a:extLst>
              </p:cNvPr>
              <p:cNvGrpSpPr/>
              <p:nvPr/>
            </p:nvGrpSpPr>
            <p:grpSpPr>
              <a:xfrm>
                <a:off x="8631135" y="2354278"/>
                <a:ext cx="178898" cy="155934"/>
                <a:chOff x="6312990" y="2277479"/>
                <a:chExt cx="75921" cy="65851"/>
              </a:xfrm>
              <a:solidFill>
                <a:srgbClr val="80A9B3"/>
              </a:solidFill>
            </p:grpSpPr>
            <p:sp>
              <p:nvSpPr>
                <p:cNvPr id="25" name="Google Shape;3432;p56">
                  <a:extLst>
                    <a:ext uri="{FF2B5EF4-FFF2-40B4-BE49-F238E27FC236}">
                      <a16:creationId xmlns:a16="http://schemas.microsoft.com/office/drawing/2014/main" id="{6B9895D5-777B-4743-AD71-88692903B235}"/>
                    </a:ext>
                  </a:extLst>
                </p:cNvPr>
                <p:cNvSpPr/>
                <p:nvPr/>
              </p:nvSpPr>
              <p:spPr>
                <a:xfrm>
                  <a:off x="6334961" y="2277480"/>
                  <a:ext cx="53950" cy="6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2634" extrusionOk="0">
                      <a:moveTo>
                        <a:pt x="1" y="1"/>
                      </a:moveTo>
                      <a:lnTo>
                        <a:pt x="866" y="1321"/>
                      </a:lnTo>
                      <a:lnTo>
                        <a:pt x="1" y="2633"/>
                      </a:lnTo>
                      <a:lnTo>
                        <a:pt x="1292" y="2633"/>
                      </a:lnTo>
                      <a:lnTo>
                        <a:pt x="2157" y="1321"/>
                      </a:lnTo>
                      <a:lnTo>
                        <a:pt x="129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80A9B3"/>
                    </a:solidFill>
                  </a:endParaRPr>
                </a:p>
              </p:txBody>
            </p:sp>
            <p:sp>
              <p:nvSpPr>
                <p:cNvPr id="26" name="Google Shape;3433;p56">
                  <a:extLst>
                    <a:ext uri="{FF2B5EF4-FFF2-40B4-BE49-F238E27FC236}">
                      <a16:creationId xmlns:a16="http://schemas.microsoft.com/office/drawing/2014/main" id="{73B3D6B4-2976-4D8F-A5D0-83BF55E67F19}"/>
                    </a:ext>
                  </a:extLst>
                </p:cNvPr>
                <p:cNvSpPr/>
                <p:nvPr/>
              </p:nvSpPr>
              <p:spPr>
                <a:xfrm>
                  <a:off x="6312990" y="2277479"/>
                  <a:ext cx="34100" cy="6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" h="2634" extrusionOk="0">
                      <a:moveTo>
                        <a:pt x="1" y="1"/>
                      </a:moveTo>
                      <a:lnTo>
                        <a:pt x="866" y="1321"/>
                      </a:lnTo>
                      <a:lnTo>
                        <a:pt x="1" y="2633"/>
                      </a:lnTo>
                      <a:lnTo>
                        <a:pt x="498" y="2633"/>
                      </a:lnTo>
                      <a:lnTo>
                        <a:pt x="1364" y="1321"/>
                      </a:lnTo>
                      <a:lnTo>
                        <a:pt x="498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80A9B3"/>
                    </a:solidFill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E2CC3B-C12B-4B85-A32B-0FF559AE4E7C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29" name="Rectángulo 10">
              <a:extLst>
                <a:ext uri="{FF2B5EF4-FFF2-40B4-BE49-F238E27FC236}">
                  <a16:creationId xmlns:a16="http://schemas.microsoft.com/office/drawing/2014/main" id="{3B3FEFA8-31BA-43B7-AB3D-98AFDFDB89DE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30" name="CuadroTexto 15">
              <a:extLst>
                <a:ext uri="{FF2B5EF4-FFF2-40B4-BE49-F238E27FC236}">
                  <a16:creationId xmlns:a16="http://schemas.microsoft.com/office/drawing/2014/main" id="{28F43069-DDD2-4584-8B7A-AAE39B602AC5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31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7E701F3F-E077-4194-87A2-CD8DC75F4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ángulo 10">
            <a:extLst>
              <a:ext uri="{FF2B5EF4-FFF2-40B4-BE49-F238E27FC236}">
                <a16:creationId xmlns:a16="http://schemas.microsoft.com/office/drawing/2014/main" id="{935F6C50-C534-41B0-BDAC-A48AE5F95BA7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3" name="Google Shape;368;p37">
            <a:extLst>
              <a:ext uri="{FF2B5EF4-FFF2-40B4-BE49-F238E27FC236}">
                <a16:creationId xmlns:a16="http://schemas.microsoft.com/office/drawing/2014/main" id="{280BD9AB-9BE7-4A27-BE20-FD36B5D76CA0}"/>
              </a:ext>
            </a:extLst>
          </p:cNvPr>
          <p:cNvSpPr txBox="1">
            <a:spLocks/>
          </p:cNvSpPr>
          <p:nvPr/>
        </p:nvSpPr>
        <p:spPr>
          <a:xfrm>
            <a:off x="3499044" y="4708005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15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Launch rail free body diagram.</a:t>
            </a:r>
          </a:p>
        </p:txBody>
      </p:sp>
    </p:spTree>
    <p:extLst>
      <p:ext uri="{BB962C8B-B14F-4D97-AF65-F5344CB8AC3E}">
        <p14:creationId xmlns:p14="http://schemas.microsoft.com/office/powerpoint/2010/main" val="93546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63;p27">
            <a:extLst>
              <a:ext uri="{FF2B5EF4-FFF2-40B4-BE49-F238E27FC236}">
                <a16:creationId xmlns:a16="http://schemas.microsoft.com/office/drawing/2014/main" id="{AAE75321-1A96-49B6-B700-39315BCE4247}"/>
              </a:ext>
            </a:extLst>
          </p:cNvPr>
          <p:cNvSpPr/>
          <p:nvPr/>
        </p:nvSpPr>
        <p:spPr>
          <a:xfrm>
            <a:off x="6537737" y="1638427"/>
            <a:ext cx="2089483" cy="338554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163;p27">
            <a:extLst>
              <a:ext uri="{FF2B5EF4-FFF2-40B4-BE49-F238E27FC236}">
                <a16:creationId xmlns:a16="http://schemas.microsoft.com/office/drawing/2014/main" id="{4AF43FD5-F98A-44B3-9C3B-ED50BFFE52CB}"/>
              </a:ext>
            </a:extLst>
          </p:cNvPr>
          <p:cNvSpPr/>
          <p:nvPr/>
        </p:nvSpPr>
        <p:spPr>
          <a:xfrm>
            <a:off x="4223960" y="1638427"/>
            <a:ext cx="1709222" cy="338554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163;p27">
            <a:extLst>
              <a:ext uri="{FF2B5EF4-FFF2-40B4-BE49-F238E27FC236}">
                <a16:creationId xmlns:a16="http://schemas.microsoft.com/office/drawing/2014/main" id="{D640327D-DDC1-4DE8-A572-61C3E9E5DDF2}"/>
              </a:ext>
            </a:extLst>
          </p:cNvPr>
          <p:cNvSpPr/>
          <p:nvPr/>
        </p:nvSpPr>
        <p:spPr>
          <a:xfrm>
            <a:off x="2068855" y="1650635"/>
            <a:ext cx="1540000" cy="338554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122D2A8D-3CD0-41B6-BE43-01BB453F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951" y="3203697"/>
            <a:ext cx="2366812" cy="177510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9277EF2-C0D9-4A7F-8F66-0F0B0703C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543" y="3215393"/>
            <a:ext cx="2398139" cy="1798605"/>
          </a:xfrm>
          <a:prstGeom prst="rect">
            <a:avLst/>
          </a:prstGeom>
        </p:spPr>
      </p:pic>
      <p:sp>
        <p:nvSpPr>
          <p:cNvPr id="368" name="Google Shape;368;p37"/>
          <p:cNvSpPr txBox="1">
            <a:spLocks noGrp="1"/>
          </p:cNvSpPr>
          <p:nvPr>
            <p:ph type="subTitle" idx="2"/>
          </p:nvPr>
        </p:nvSpPr>
        <p:spPr>
          <a:xfrm>
            <a:off x="2041993" y="196851"/>
            <a:ext cx="6105057" cy="3210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b="1" dirty="0"/>
              <a:t>1. Launch rail motion</a:t>
            </a:r>
            <a:endParaRPr lang="en-GB" sz="1200" dirty="0"/>
          </a:p>
          <a:p>
            <a:pPr marL="0" indent="0"/>
            <a:endParaRPr lang="en-GB" sz="1200" dirty="0"/>
          </a:p>
          <a:p>
            <a:pPr marL="0" indent="0">
              <a:spcAft>
                <a:spcPts val="600"/>
              </a:spcAft>
            </a:pPr>
            <a:r>
              <a:rPr lang="en-GB" sz="1200" b="1" dirty="0"/>
              <a:t>Implementation:</a:t>
            </a:r>
          </a:p>
          <a:p>
            <a:pPr marL="0" indent="0">
              <a:spcAft>
                <a:spcPts val="600"/>
              </a:spcAft>
            </a:pPr>
            <a:r>
              <a:rPr lang="en-GB" sz="1200" dirty="0"/>
              <a:t>Equations model as function: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ENU Amateur Launch Rail	    </a:t>
            </a:r>
            <a:r>
              <a:rPr lang="en-GB" sz="1200" i="1" dirty="0"/>
              <a:t>ENU_AM_LR</a:t>
            </a:r>
          </a:p>
          <a:p>
            <a:pPr marL="457200" lvl="1" indent="0"/>
            <a:endParaRPr lang="en-GB" sz="12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2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2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200" i="1" dirty="0"/>
          </a:p>
          <a:p>
            <a:pPr marL="0" indent="0"/>
            <a:r>
              <a:rPr lang="en-GB" sz="1200" b="1" dirty="0">
                <a:solidFill>
                  <a:srgbClr val="708B93"/>
                </a:solidFill>
              </a:rPr>
              <a:t>	Velocity progression		Altitude progression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19</a:t>
            </a:fld>
            <a:endParaRPr lang="ca-ES" dirty="0"/>
          </a:p>
        </p:txBody>
      </p:sp>
      <p:sp>
        <p:nvSpPr>
          <p:cNvPr id="19" name="Google Shape;368;p37">
            <a:extLst>
              <a:ext uri="{FF2B5EF4-FFF2-40B4-BE49-F238E27FC236}">
                <a16:creationId xmlns:a16="http://schemas.microsoft.com/office/drawing/2014/main" id="{B9110CE5-2058-4576-BE9E-A8786FF1C146}"/>
              </a:ext>
            </a:extLst>
          </p:cNvPr>
          <p:cNvSpPr txBox="1">
            <a:spLocks/>
          </p:cNvSpPr>
          <p:nvPr/>
        </p:nvSpPr>
        <p:spPr>
          <a:xfrm>
            <a:off x="2046457" y="1961437"/>
            <a:ext cx="1656556" cy="62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s-ES" sz="1200" dirty="0" err="1"/>
              <a:t>Addition</a:t>
            </a:r>
            <a:r>
              <a:rPr lang="es-ES" sz="1200" dirty="0"/>
              <a:t> </a:t>
            </a:r>
            <a:r>
              <a:rPr lang="es-ES" sz="1200" dirty="0" err="1"/>
              <a:t>of</a:t>
            </a:r>
            <a:r>
              <a:rPr lang="es-ES" sz="1200" dirty="0"/>
              <a:t> </a:t>
            </a:r>
            <a:r>
              <a:rPr lang="es-ES" sz="1200" dirty="0" err="1"/>
              <a:t>physical</a:t>
            </a:r>
            <a:r>
              <a:rPr lang="es-ES" sz="1200" dirty="0"/>
              <a:t> </a:t>
            </a:r>
            <a:r>
              <a:rPr lang="es-ES" sz="1200" dirty="0" err="1"/>
              <a:t>ground</a:t>
            </a:r>
            <a:endParaRPr lang="en-GB" sz="1200" dirty="0"/>
          </a:p>
        </p:txBody>
      </p:sp>
      <p:grpSp>
        <p:nvGrpSpPr>
          <p:cNvPr id="35" name="Google Shape;907;p61">
            <a:extLst>
              <a:ext uri="{FF2B5EF4-FFF2-40B4-BE49-F238E27FC236}">
                <a16:creationId xmlns:a16="http://schemas.microsoft.com/office/drawing/2014/main" id="{599DA975-6A5E-4FD0-88D7-945151651840}"/>
              </a:ext>
            </a:extLst>
          </p:cNvPr>
          <p:cNvGrpSpPr/>
          <p:nvPr/>
        </p:nvGrpSpPr>
        <p:grpSpPr>
          <a:xfrm>
            <a:off x="3768080" y="1724228"/>
            <a:ext cx="305030" cy="216740"/>
            <a:chOff x="5058450" y="1870100"/>
            <a:chExt cx="58075" cy="51600"/>
          </a:xfrm>
          <a:solidFill>
            <a:schemeClr val="accent5"/>
          </a:solidFill>
        </p:grpSpPr>
        <p:sp>
          <p:nvSpPr>
            <p:cNvPr id="36" name="Google Shape;908;p61">
              <a:extLst>
                <a:ext uri="{FF2B5EF4-FFF2-40B4-BE49-F238E27FC236}">
                  <a16:creationId xmlns:a16="http://schemas.microsoft.com/office/drawing/2014/main" id="{622E606F-8575-483C-9A74-F824C8E27677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9;p61">
              <a:extLst>
                <a:ext uri="{FF2B5EF4-FFF2-40B4-BE49-F238E27FC236}">
                  <a16:creationId xmlns:a16="http://schemas.microsoft.com/office/drawing/2014/main" id="{CB5A8E27-ACCB-45F6-9314-05AB2BAC3B1B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07;p61">
            <a:extLst>
              <a:ext uri="{FF2B5EF4-FFF2-40B4-BE49-F238E27FC236}">
                <a16:creationId xmlns:a16="http://schemas.microsoft.com/office/drawing/2014/main" id="{CC817442-7E81-4AEE-A204-B939E3E6881E}"/>
              </a:ext>
            </a:extLst>
          </p:cNvPr>
          <p:cNvGrpSpPr/>
          <p:nvPr/>
        </p:nvGrpSpPr>
        <p:grpSpPr>
          <a:xfrm>
            <a:off x="6097882" y="1710385"/>
            <a:ext cx="305030" cy="216740"/>
            <a:chOff x="5058450" y="1870100"/>
            <a:chExt cx="58075" cy="51600"/>
          </a:xfrm>
          <a:solidFill>
            <a:schemeClr val="accent5"/>
          </a:solidFill>
        </p:grpSpPr>
        <p:sp>
          <p:nvSpPr>
            <p:cNvPr id="41" name="Google Shape;908;p61">
              <a:extLst>
                <a:ext uri="{FF2B5EF4-FFF2-40B4-BE49-F238E27FC236}">
                  <a16:creationId xmlns:a16="http://schemas.microsoft.com/office/drawing/2014/main" id="{77DEA65D-317D-42E7-82AB-1512C73A76AE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9;p61">
              <a:extLst>
                <a:ext uri="{FF2B5EF4-FFF2-40B4-BE49-F238E27FC236}">
                  <a16:creationId xmlns:a16="http://schemas.microsoft.com/office/drawing/2014/main" id="{EFA5766B-EB4B-4102-844A-2207A72E36B8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289FA72F-C1BC-4FD0-AFC6-AE0FEA706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395" y="2046272"/>
            <a:ext cx="1676634" cy="695422"/>
          </a:xfrm>
          <a:prstGeom prst="rect">
            <a:avLst/>
          </a:prstGeom>
        </p:spPr>
      </p:pic>
      <p:sp>
        <p:nvSpPr>
          <p:cNvPr id="48" name="CuadroTexto 55">
            <a:extLst>
              <a:ext uri="{FF2B5EF4-FFF2-40B4-BE49-F238E27FC236}">
                <a16:creationId xmlns:a16="http://schemas.microsoft.com/office/drawing/2014/main" id="{F2DCA983-C48D-41CA-B94C-7AADD3569DA6}"/>
              </a:ext>
            </a:extLst>
          </p:cNvPr>
          <p:cNvSpPr txBox="1"/>
          <p:nvPr/>
        </p:nvSpPr>
        <p:spPr>
          <a:xfrm>
            <a:off x="2487712" y="1650635"/>
            <a:ext cx="1304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4"/>
                </a:solidFill>
                <a:latin typeface="Inter"/>
                <a:ea typeface="Inter"/>
                <a:sym typeface="Inter"/>
              </a:rPr>
              <a:t>Problem</a:t>
            </a:r>
          </a:p>
        </p:txBody>
      </p:sp>
      <p:sp>
        <p:nvSpPr>
          <p:cNvPr id="49" name="CuadroTexto 55">
            <a:extLst>
              <a:ext uri="{FF2B5EF4-FFF2-40B4-BE49-F238E27FC236}">
                <a16:creationId xmlns:a16="http://schemas.microsoft.com/office/drawing/2014/main" id="{DE898A62-AE1C-48D7-AA1C-25CA47AEBC09}"/>
              </a:ext>
            </a:extLst>
          </p:cNvPr>
          <p:cNvSpPr txBox="1"/>
          <p:nvPr/>
        </p:nvSpPr>
        <p:spPr>
          <a:xfrm>
            <a:off x="4542452" y="1650635"/>
            <a:ext cx="14626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4"/>
                </a:solidFill>
                <a:latin typeface="Inter"/>
                <a:ea typeface="Inter"/>
                <a:sym typeface="Inter"/>
              </a:rPr>
              <a:t>Solution nº 3</a:t>
            </a:r>
          </a:p>
        </p:txBody>
      </p:sp>
      <p:sp>
        <p:nvSpPr>
          <p:cNvPr id="53" name="CuadroTexto 55">
            <a:extLst>
              <a:ext uri="{FF2B5EF4-FFF2-40B4-BE49-F238E27FC236}">
                <a16:creationId xmlns:a16="http://schemas.microsoft.com/office/drawing/2014/main" id="{8F818D7C-E28A-4A8D-8D97-9D58A64EC0AA}"/>
              </a:ext>
            </a:extLst>
          </p:cNvPr>
          <p:cNvSpPr txBox="1"/>
          <p:nvPr/>
        </p:nvSpPr>
        <p:spPr>
          <a:xfrm>
            <a:off x="7020472" y="1650635"/>
            <a:ext cx="13551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4"/>
                </a:solidFill>
                <a:latin typeface="Inter"/>
                <a:ea typeface="Inter"/>
                <a:sym typeface="Inter"/>
              </a:rPr>
              <a:t>Justification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Google Shape;368;p37">
                <a:extLst>
                  <a:ext uri="{FF2B5EF4-FFF2-40B4-BE49-F238E27FC236}">
                    <a16:creationId xmlns:a16="http://schemas.microsoft.com/office/drawing/2014/main" id="{11CD71F8-E047-4BC8-A64D-47E32EF4F8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3667" y="1961437"/>
                <a:ext cx="2089483" cy="62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ES" sz="1200" dirty="0"/>
                  <a:t>No </a:t>
                </a:r>
                <a:r>
                  <a:rPr lang="es-ES" sz="1200" dirty="0" err="1"/>
                  <a:t>velocity</a:t>
                </a:r>
                <a:r>
                  <a:rPr lang="es-ES" sz="1200" dirty="0"/>
                  <a:t> </a:t>
                </a:r>
                <a:r>
                  <a:rPr lang="es-ES" sz="1200" dirty="0" err="1"/>
                  <a:t>fluctuations</a:t>
                </a:r>
                <a:endParaRPr lang="en-GB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Altitude progression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𝐿𝑅</m:t>
                        </m:r>
                      </m:sub>
                    </m:sSub>
                  </m:oMath>
                </a14:m>
                <a:endParaRPr lang="es-ES" sz="1200" dirty="0"/>
              </a:p>
            </p:txBody>
          </p:sp>
        </mc:Choice>
        <mc:Fallback xmlns="">
          <p:sp>
            <p:nvSpPr>
              <p:cNvPr id="54" name="Google Shape;368;p37">
                <a:extLst>
                  <a:ext uri="{FF2B5EF4-FFF2-40B4-BE49-F238E27FC236}">
                    <a16:creationId xmlns:a16="http://schemas.microsoft.com/office/drawing/2014/main" id="{11CD71F8-E047-4BC8-A64D-47E32EF4F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667" y="1961437"/>
                <a:ext cx="2089483" cy="621866"/>
              </a:xfrm>
              <a:prstGeom prst="rect">
                <a:avLst/>
              </a:prstGeom>
              <a:blipFill>
                <a:blip r:embed="rId8"/>
                <a:stretch>
                  <a:fillRect l="-1166" t="-980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9D2DF3C-1909-4F4A-B8C9-55D1AA75BD8C}"/>
              </a:ext>
            </a:extLst>
          </p:cNvPr>
          <p:cNvCxnSpPr>
            <a:cxnSpLocks/>
          </p:cNvCxnSpPr>
          <p:nvPr/>
        </p:nvCxnSpPr>
        <p:spPr>
          <a:xfrm>
            <a:off x="4274101" y="1330069"/>
            <a:ext cx="6915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9" name="Google Shape;3999;p57">
            <a:extLst>
              <a:ext uri="{FF2B5EF4-FFF2-40B4-BE49-F238E27FC236}">
                <a16:creationId xmlns:a16="http://schemas.microsoft.com/office/drawing/2014/main" id="{C82E49B3-2A54-4C02-839C-1757767F674A}"/>
              </a:ext>
            </a:extLst>
          </p:cNvPr>
          <p:cNvGrpSpPr/>
          <p:nvPr/>
        </p:nvGrpSpPr>
        <p:grpSpPr>
          <a:xfrm>
            <a:off x="2261895" y="1698059"/>
            <a:ext cx="263917" cy="234380"/>
            <a:chOff x="3584280" y="3699191"/>
            <a:chExt cx="358069" cy="317995"/>
          </a:xfrm>
          <a:solidFill>
            <a:schemeClr val="accent4"/>
          </a:solidFill>
        </p:grpSpPr>
        <p:sp>
          <p:nvSpPr>
            <p:cNvPr id="60" name="Google Shape;4000;p57">
              <a:extLst>
                <a:ext uri="{FF2B5EF4-FFF2-40B4-BE49-F238E27FC236}">
                  <a16:creationId xmlns:a16="http://schemas.microsoft.com/office/drawing/2014/main" id="{00AE7514-976E-4145-952A-8181DD1CC7D7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01;p57">
              <a:extLst>
                <a:ext uri="{FF2B5EF4-FFF2-40B4-BE49-F238E27FC236}">
                  <a16:creationId xmlns:a16="http://schemas.microsoft.com/office/drawing/2014/main" id="{8E7F7E90-0350-40F5-97FF-607006B57360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02;p57">
              <a:extLst>
                <a:ext uri="{FF2B5EF4-FFF2-40B4-BE49-F238E27FC236}">
                  <a16:creationId xmlns:a16="http://schemas.microsoft.com/office/drawing/2014/main" id="{C5E10C89-A456-485D-9E8B-BB666DEB23E3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03;p57">
              <a:extLst>
                <a:ext uri="{FF2B5EF4-FFF2-40B4-BE49-F238E27FC236}">
                  <a16:creationId xmlns:a16="http://schemas.microsoft.com/office/drawing/2014/main" id="{AE21293D-040D-4F15-86D4-F0A621BC04DD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4013;p57">
            <a:extLst>
              <a:ext uri="{FF2B5EF4-FFF2-40B4-BE49-F238E27FC236}">
                <a16:creationId xmlns:a16="http://schemas.microsoft.com/office/drawing/2014/main" id="{59E89AB0-0DDE-4FCC-AF8A-A768F2A87031}"/>
              </a:ext>
            </a:extLst>
          </p:cNvPr>
          <p:cNvGrpSpPr/>
          <p:nvPr/>
        </p:nvGrpSpPr>
        <p:grpSpPr>
          <a:xfrm>
            <a:off x="4291631" y="1708405"/>
            <a:ext cx="299105" cy="223055"/>
            <a:chOff x="5216456" y="3725484"/>
            <a:chExt cx="356196" cy="265631"/>
          </a:xfrm>
          <a:solidFill>
            <a:schemeClr val="accent4"/>
          </a:solidFill>
        </p:grpSpPr>
        <p:sp>
          <p:nvSpPr>
            <p:cNvPr id="65" name="Google Shape;4014;p57">
              <a:extLst>
                <a:ext uri="{FF2B5EF4-FFF2-40B4-BE49-F238E27FC236}">
                  <a16:creationId xmlns:a16="http://schemas.microsoft.com/office/drawing/2014/main" id="{6DE7CA56-1FD6-474A-A9A3-94CADD67A84C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015;p57">
              <a:extLst>
                <a:ext uri="{FF2B5EF4-FFF2-40B4-BE49-F238E27FC236}">
                  <a16:creationId xmlns:a16="http://schemas.microsoft.com/office/drawing/2014/main" id="{E3121B7A-4A1E-483A-A03A-989A2270727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4068;p57">
            <a:extLst>
              <a:ext uri="{FF2B5EF4-FFF2-40B4-BE49-F238E27FC236}">
                <a16:creationId xmlns:a16="http://schemas.microsoft.com/office/drawing/2014/main" id="{E0824574-3A50-4F96-A7AD-506188D81F0B}"/>
              </a:ext>
            </a:extLst>
          </p:cNvPr>
          <p:cNvGrpSpPr/>
          <p:nvPr/>
        </p:nvGrpSpPr>
        <p:grpSpPr>
          <a:xfrm>
            <a:off x="6816333" y="1679009"/>
            <a:ext cx="253595" cy="271711"/>
            <a:chOff x="4149138" y="4121151"/>
            <a:chExt cx="344065" cy="368644"/>
          </a:xfrm>
          <a:solidFill>
            <a:schemeClr val="accent4"/>
          </a:solidFill>
        </p:grpSpPr>
        <p:sp>
          <p:nvSpPr>
            <p:cNvPr id="68" name="Google Shape;4069;p57">
              <a:extLst>
                <a:ext uri="{FF2B5EF4-FFF2-40B4-BE49-F238E27FC236}">
                  <a16:creationId xmlns:a16="http://schemas.microsoft.com/office/drawing/2014/main" id="{F425BF92-F296-4A81-BD95-84E23C570BF1}"/>
                </a:ext>
              </a:extLst>
            </p:cNvPr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070;p57">
              <a:extLst>
                <a:ext uri="{FF2B5EF4-FFF2-40B4-BE49-F238E27FC236}">
                  <a16:creationId xmlns:a16="http://schemas.microsoft.com/office/drawing/2014/main" id="{19B2B158-638C-4BED-8D4C-9D64CB4DEAD1}"/>
                </a:ext>
              </a:extLst>
            </p:cNvPr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071;p57">
              <a:extLst>
                <a:ext uri="{FF2B5EF4-FFF2-40B4-BE49-F238E27FC236}">
                  <a16:creationId xmlns:a16="http://schemas.microsoft.com/office/drawing/2014/main" id="{0C161EE7-4756-42E3-A996-B724EE717B4E}"/>
                </a:ext>
              </a:extLst>
            </p:cNvPr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072;p57">
              <a:extLst>
                <a:ext uri="{FF2B5EF4-FFF2-40B4-BE49-F238E27FC236}">
                  <a16:creationId xmlns:a16="http://schemas.microsoft.com/office/drawing/2014/main" id="{89BFA21C-C424-4238-90FD-12DC3D818945}"/>
                </a:ext>
              </a:extLst>
            </p:cNvPr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073;p57">
              <a:extLst>
                <a:ext uri="{FF2B5EF4-FFF2-40B4-BE49-F238E27FC236}">
                  <a16:creationId xmlns:a16="http://schemas.microsoft.com/office/drawing/2014/main" id="{1BDBBAF1-8823-45A2-BA2C-F0C5750111A9}"/>
                </a:ext>
              </a:extLst>
            </p:cNvPr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74;p57">
              <a:extLst>
                <a:ext uri="{FF2B5EF4-FFF2-40B4-BE49-F238E27FC236}">
                  <a16:creationId xmlns:a16="http://schemas.microsoft.com/office/drawing/2014/main" id="{AD21A005-6DE9-4150-A590-CB0876363BF8}"/>
                </a:ext>
              </a:extLst>
            </p:cNvPr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75;p57">
              <a:extLst>
                <a:ext uri="{FF2B5EF4-FFF2-40B4-BE49-F238E27FC236}">
                  <a16:creationId xmlns:a16="http://schemas.microsoft.com/office/drawing/2014/main" id="{CA385F1B-BA02-4CBB-9D72-9C9D5161F9C1}"/>
                </a:ext>
              </a:extLst>
            </p:cNvPr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076;p57">
              <a:extLst>
                <a:ext uri="{FF2B5EF4-FFF2-40B4-BE49-F238E27FC236}">
                  <a16:creationId xmlns:a16="http://schemas.microsoft.com/office/drawing/2014/main" id="{08E5453D-73D0-4A69-8031-ABDCCA3D28C1}"/>
                </a:ext>
              </a:extLst>
            </p:cNvPr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077;p57">
              <a:extLst>
                <a:ext uri="{FF2B5EF4-FFF2-40B4-BE49-F238E27FC236}">
                  <a16:creationId xmlns:a16="http://schemas.microsoft.com/office/drawing/2014/main" id="{4A22EADD-07C6-4BA6-BA8B-C7172162A0DC}"/>
                </a:ext>
              </a:extLst>
            </p:cNvPr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078;p57">
              <a:extLst>
                <a:ext uri="{FF2B5EF4-FFF2-40B4-BE49-F238E27FC236}">
                  <a16:creationId xmlns:a16="http://schemas.microsoft.com/office/drawing/2014/main" id="{6E1F5912-3855-4297-8259-5699CFBA8ED6}"/>
                </a:ext>
              </a:extLst>
            </p:cNvPr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079;p57">
              <a:extLst>
                <a:ext uri="{FF2B5EF4-FFF2-40B4-BE49-F238E27FC236}">
                  <a16:creationId xmlns:a16="http://schemas.microsoft.com/office/drawing/2014/main" id="{4EE03853-BCA1-4AE5-B8F4-257083FAC161}"/>
                </a:ext>
              </a:extLst>
            </p:cNvPr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080;p57">
              <a:extLst>
                <a:ext uri="{FF2B5EF4-FFF2-40B4-BE49-F238E27FC236}">
                  <a16:creationId xmlns:a16="http://schemas.microsoft.com/office/drawing/2014/main" id="{4DB175AB-BB5D-4D22-BC4D-BE0E1E5F658A}"/>
                </a:ext>
              </a:extLst>
            </p:cNvPr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6CC3EE0-AFCB-4B4A-B3ED-CA93B04EAD00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80" name="Rectángulo 10">
              <a:extLst>
                <a:ext uri="{FF2B5EF4-FFF2-40B4-BE49-F238E27FC236}">
                  <a16:creationId xmlns:a16="http://schemas.microsoft.com/office/drawing/2014/main" id="{E7514AF6-3A5C-41F9-AA00-5513C77C1A4D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81" name="CuadroTexto 15">
              <a:extLst>
                <a:ext uri="{FF2B5EF4-FFF2-40B4-BE49-F238E27FC236}">
                  <a16:creationId xmlns:a16="http://schemas.microsoft.com/office/drawing/2014/main" id="{A6F0EE3A-B749-452A-B89C-AC54BBCA0E93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82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6C170CD0-90AE-4846-ABF4-C6DBB2422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Rectángulo 10">
            <a:extLst>
              <a:ext uri="{FF2B5EF4-FFF2-40B4-BE49-F238E27FC236}">
                <a16:creationId xmlns:a16="http://schemas.microsoft.com/office/drawing/2014/main" id="{A3703F57-C7DB-41FB-9A81-C42CBC29FB1C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B1A292F2-3E52-4033-8BF6-08F986CBB1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963"/>
          <a:stretch/>
        </p:blipFill>
        <p:spPr>
          <a:xfrm>
            <a:off x="2506915" y="3179638"/>
            <a:ext cx="2366812" cy="1837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uadroTexto 55">
                <a:extLst>
                  <a:ext uri="{FF2B5EF4-FFF2-40B4-BE49-F238E27FC236}">
                    <a16:creationId xmlns:a16="http://schemas.microsoft.com/office/drawing/2014/main" id="{A8ECD751-D9A3-45BC-AC9E-AAEDDF1FFAB8}"/>
                  </a:ext>
                </a:extLst>
              </p:cNvPr>
              <p:cNvSpPr txBox="1"/>
              <p:nvPr/>
            </p:nvSpPr>
            <p:spPr>
              <a:xfrm>
                <a:off x="7450421" y="4430188"/>
                <a:ext cx="41021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−</m:t>
                          </m:r>
                          <m: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ES" b="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endParaRPr>
              </a:p>
            </p:txBody>
          </p:sp>
        </mc:Choice>
        <mc:Fallback xmlns="">
          <p:sp>
            <p:nvSpPr>
              <p:cNvPr id="84" name="CuadroTexto 55">
                <a:extLst>
                  <a:ext uri="{FF2B5EF4-FFF2-40B4-BE49-F238E27FC236}">
                    <a16:creationId xmlns:a16="http://schemas.microsoft.com/office/drawing/2014/main" id="{A8ECD751-D9A3-45BC-AC9E-AAEDDF1FF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421" y="4430188"/>
                <a:ext cx="410216" cy="307777"/>
              </a:xfrm>
              <a:prstGeom prst="rect">
                <a:avLst/>
              </a:prstGeom>
              <a:blipFill>
                <a:blip r:embed="rId11"/>
                <a:stretch>
                  <a:fillRect r="-7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uadroTexto 55">
                <a:extLst>
                  <a:ext uri="{FF2B5EF4-FFF2-40B4-BE49-F238E27FC236}">
                    <a16:creationId xmlns:a16="http://schemas.microsoft.com/office/drawing/2014/main" id="{20EF90A8-6565-464D-BF7D-2D54014DE7D3}"/>
                  </a:ext>
                </a:extLst>
              </p:cNvPr>
              <p:cNvSpPr txBox="1"/>
              <p:nvPr/>
            </p:nvSpPr>
            <p:spPr>
              <a:xfrm>
                <a:off x="7440998" y="3179638"/>
                <a:ext cx="554686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−</m:t>
                          </m:r>
                          <m: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s-ES" b="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endParaRPr>
              </a:p>
            </p:txBody>
          </p:sp>
        </mc:Choice>
        <mc:Fallback xmlns="">
          <p:sp>
            <p:nvSpPr>
              <p:cNvPr id="85" name="CuadroTexto 55">
                <a:extLst>
                  <a:ext uri="{FF2B5EF4-FFF2-40B4-BE49-F238E27FC236}">
                    <a16:creationId xmlns:a16="http://schemas.microsoft.com/office/drawing/2014/main" id="{20EF90A8-6565-464D-BF7D-2D54014D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998" y="3179638"/>
                <a:ext cx="554686" cy="325025"/>
              </a:xfrm>
              <a:prstGeom prst="rect">
                <a:avLst/>
              </a:prstGeom>
              <a:blipFill>
                <a:blip r:embed="rId12"/>
                <a:stretch>
                  <a:fillRect r="-25275"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516310B-E261-476A-8232-9212950A0AC3}"/>
              </a:ext>
            </a:extLst>
          </p:cNvPr>
          <p:cNvCxnSpPr>
            <a:cxnSpLocks/>
          </p:cNvCxnSpPr>
          <p:nvPr/>
        </p:nvCxnSpPr>
        <p:spPr>
          <a:xfrm flipV="1">
            <a:off x="7602364" y="3343219"/>
            <a:ext cx="0" cy="1250047"/>
          </a:xfrm>
          <a:prstGeom prst="straightConnector1">
            <a:avLst/>
          </a:prstGeom>
          <a:ln w="12700">
            <a:solidFill>
              <a:schemeClr val="accent4"/>
            </a:solidFill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uadroTexto 55">
                <a:extLst>
                  <a:ext uri="{FF2B5EF4-FFF2-40B4-BE49-F238E27FC236}">
                    <a16:creationId xmlns:a16="http://schemas.microsoft.com/office/drawing/2014/main" id="{B0E80B52-5892-40CC-993C-659BC34639AA}"/>
                  </a:ext>
                </a:extLst>
              </p:cNvPr>
              <p:cNvSpPr txBox="1"/>
              <p:nvPr/>
            </p:nvSpPr>
            <p:spPr>
              <a:xfrm>
                <a:off x="7554763" y="3781866"/>
                <a:ext cx="55468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h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𝐿𝑎𝑢𝑛𝑐h</m:t>
                          </m:r>
                          <m: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𝑅𝑎𝑖𝑙</m:t>
                          </m:r>
                        </m:sub>
                      </m:sSub>
                    </m:oMath>
                  </m:oMathPara>
                </a14:m>
                <a:endParaRPr lang="es-ES" b="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endParaRPr>
              </a:p>
            </p:txBody>
          </p:sp>
        </mc:Choice>
        <mc:Fallback xmlns="">
          <p:sp>
            <p:nvSpPr>
              <p:cNvPr id="87" name="CuadroTexto 55">
                <a:extLst>
                  <a:ext uri="{FF2B5EF4-FFF2-40B4-BE49-F238E27FC236}">
                    <a16:creationId xmlns:a16="http://schemas.microsoft.com/office/drawing/2014/main" id="{B0E80B52-5892-40CC-993C-659BC3463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63" y="3781866"/>
                <a:ext cx="554686" cy="307777"/>
              </a:xfrm>
              <a:prstGeom prst="rect">
                <a:avLst/>
              </a:prstGeom>
              <a:blipFill>
                <a:blip r:embed="rId13"/>
                <a:stretch>
                  <a:fillRect r="-780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Google Shape;368;p37">
            <a:extLst>
              <a:ext uri="{FF2B5EF4-FFF2-40B4-BE49-F238E27FC236}">
                <a16:creationId xmlns:a16="http://schemas.microsoft.com/office/drawing/2014/main" id="{582D6ABA-FBF4-4D93-8FD9-D4C9E527C494}"/>
              </a:ext>
            </a:extLst>
          </p:cNvPr>
          <p:cNvSpPr txBox="1">
            <a:spLocks/>
          </p:cNvSpPr>
          <p:nvPr/>
        </p:nvSpPr>
        <p:spPr>
          <a:xfrm>
            <a:off x="3577247" y="4789142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16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Launch rail motion validation graphs.</a:t>
            </a:r>
          </a:p>
        </p:txBody>
      </p:sp>
    </p:spTree>
    <p:extLst>
      <p:ext uri="{BB962C8B-B14F-4D97-AF65-F5344CB8AC3E}">
        <p14:creationId xmlns:p14="http://schemas.microsoft.com/office/powerpoint/2010/main" val="13939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>
            <a:off x="3432094" y="366243"/>
            <a:ext cx="4740355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chemeClr val="accent5"/>
                </a:solidFill>
              </a:rPr>
              <a:t>TABLE OF CONTENTS</a:t>
            </a:r>
            <a:endParaRPr sz="2800" dirty="0">
              <a:solidFill>
                <a:schemeClr val="accent5"/>
              </a:solidFill>
            </a:endParaRPr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8949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1276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INTRODUCTION</a:t>
            </a:r>
            <a:endParaRPr sz="2000"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12256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20602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7296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146;p26">
            <a:extLst>
              <a:ext uri="{FF2B5EF4-FFF2-40B4-BE49-F238E27FC236}">
                <a16:creationId xmlns:a16="http://schemas.microsoft.com/office/drawing/2014/main" id="{A9768C7F-4220-44E3-AE06-5BF39CD01564}"/>
              </a:ext>
            </a:extLst>
          </p:cNvPr>
          <p:cNvSpPr txBox="1">
            <a:spLocks/>
          </p:cNvSpPr>
          <p:nvPr/>
        </p:nvSpPr>
        <p:spPr>
          <a:xfrm>
            <a:off x="3423901" y="1952328"/>
            <a:ext cx="392481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200"/>
              <a:buFont typeface="Inter"/>
              <a:buNone/>
              <a:defRPr sz="1200" b="1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ca-ES" sz="2000" dirty="0"/>
              <a:t>SIMULATOR </a:t>
            </a:r>
            <a:r>
              <a:rPr lang="en-US" sz="2000" dirty="0"/>
              <a:t>DEVELOPMENT</a:t>
            </a:r>
            <a:r>
              <a:rPr lang="ca-ES" sz="2000" dirty="0"/>
              <a:t> AND PHYSICAL MODELS</a:t>
            </a:r>
          </a:p>
        </p:txBody>
      </p:sp>
      <p:sp>
        <p:nvSpPr>
          <p:cNvPr id="34" name="Google Shape;146;p26">
            <a:extLst>
              <a:ext uri="{FF2B5EF4-FFF2-40B4-BE49-F238E27FC236}">
                <a16:creationId xmlns:a16="http://schemas.microsoft.com/office/drawing/2014/main" id="{20F3A597-1377-4CD4-8662-6261BA4A6E5D}"/>
              </a:ext>
            </a:extLst>
          </p:cNvPr>
          <p:cNvSpPr txBox="1">
            <a:spLocks/>
          </p:cNvSpPr>
          <p:nvPr/>
        </p:nvSpPr>
        <p:spPr>
          <a:xfrm>
            <a:off x="3432095" y="2930969"/>
            <a:ext cx="441197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200"/>
              <a:buFont typeface="Inter"/>
              <a:buNone/>
              <a:defRPr sz="1200" b="1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ca-ES" sz="2000" dirty="0"/>
              <a:t>RESULTS ANALYSIS</a:t>
            </a:r>
          </a:p>
          <a:p>
            <a:endParaRPr lang="en-GB" sz="2000" dirty="0"/>
          </a:p>
        </p:txBody>
      </p:sp>
      <p:sp>
        <p:nvSpPr>
          <p:cNvPr id="35" name="Google Shape;146;p26">
            <a:extLst>
              <a:ext uri="{FF2B5EF4-FFF2-40B4-BE49-F238E27FC236}">
                <a16:creationId xmlns:a16="http://schemas.microsoft.com/office/drawing/2014/main" id="{C5AA4221-2E7C-4D43-9196-70932690DD0C}"/>
              </a:ext>
            </a:extLst>
          </p:cNvPr>
          <p:cNvSpPr txBox="1">
            <a:spLocks/>
          </p:cNvSpPr>
          <p:nvPr/>
        </p:nvSpPr>
        <p:spPr>
          <a:xfrm>
            <a:off x="3432095" y="3622753"/>
            <a:ext cx="301294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200"/>
              <a:buFont typeface="Inter"/>
              <a:buNone/>
              <a:defRPr sz="1200" b="1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s-ES" sz="2000" dirty="0"/>
              <a:t>C</a:t>
            </a:r>
            <a:r>
              <a:rPr lang="en-GB" sz="2000" dirty="0"/>
              <a:t>ONCLUSIONS AND FUTURE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63;p27">
            <a:extLst>
              <a:ext uri="{FF2B5EF4-FFF2-40B4-BE49-F238E27FC236}">
                <a16:creationId xmlns:a16="http://schemas.microsoft.com/office/drawing/2014/main" id="{8F86911A-06C5-41FF-9BA6-9EB5D7A4BDD0}"/>
              </a:ext>
            </a:extLst>
          </p:cNvPr>
          <p:cNvSpPr/>
          <p:nvPr/>
        </p:nvSpPr>
        <p:spPr>
          <a:xfrm>
            <a:off x="2261373" y="4176449"/>
            <a:ext cx="3352617" cy="263979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3;p27">
            <a:extLst>
              <a:ext uri="{FF2B5EF4-FFF2-40B4-BE49-F238E27FC236}">
                <a16:creationId xmlns:a16="http://schemas.microsoft.com/office/drawing/2014/main" id="{B5807A47-43AF-41EA-A1E1-6533112E333E}"/>
              </a:ext>
            </a:extLst>
          </p:cNvPr>
          <p:cNvSpPr/>
          <p:nvPr/>
        </p:nvSpPr>
        <p:spPr>
          <a:xfrm>
            <a:off x="2261373" y="1423285"/>
            <a:ext cx="4217835" cy="263979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Google Shape;368;p37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2041993" y="444501"/>
                <a:ext cx="5113719" cy="321058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/>
                <a:r>
                  <a:rPr lang="en-GB" b="1" dirty="0"/>
                  <a:t>2. Ascent and free flight</a:t>
                </a:r>
              </a:p>
              <a:p>
                <a:pPr marL="0" indent="0"/>
                <a:endParaRPr lang="en-GB" sz="900" dirty="0"/>
              </a:p>
              <a:p>
                <a:pPr marL="0" indent="0"/>
                <a:r>
                  <a:rPr lang="en-GB" sz="1200" b="1" dirty="0"/>
                  <a:t>Equations of motion:</a:t>
                </a:r>
                <a:br>
                  <a:rPr lang="en-GB" sz="1200" b="1" dirty="0"/>
                </a:br>
                <a:endParaRPr lang="en-GB" sz="6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Based on: General equations for suborbital flight</a:t>
                </a:r>
                <a:br>
                  <a:rPr lang="en-GB" sz="1200" dirty="0"/>
                </a:br>
                <a:endParaRPr lang="en-GB" sz="6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Main simplification	    Negligible lift 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1200" dirty="0"/>
                  <a:t> and side force 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1200" b="1" dirty="0"/>
              </a:p>
              <a:p>
                <a:pPr marL="0" indent="0"/>
                <a:endParaRPr lang="en-GB" sz="1200" b="1" dirty="0"/>
              </a:p>
              <a:p>
                <a:pPr marL="0" indent="0"/>
                <a:r>
                  <a:rPr lang="en-GB" b="1" dirty="0"/>
                  <a:t>3. Parachute descent</a:t>
                </a:r>
              </a:p>
              <a:p>
                <a:pPr marL="0" indent="0"/>
                <a:endParaRPr lang="en-GB" sz="900" b="1" dirty="0"/>
              </a:p>
              <a:p>
                <a:pPr marL="0" indent="0"/>
                <a:r>
                  <a:rPr lang="en-GB" sz="1200" b="1" dirty="0"/>
                  <a:t>Assumptions:</a:t>
                </a:r>
                <a:br>
                  <a:rPr lang="en-GB" sz="1200" b="1" dirty="0"/>
                </a:br>
                <a:endParaRPr lang="en-GB" sz="6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Particle descent</a:t>
                </a:r>
                <a:br>
                  <a:rPr lang="en-GB" sz="1200" dirty="0"/>
                </a:br>
                <a:endParaRPr lang="en-GB" sz="6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No multi-body interactions and momentum equations</a:t>
                </a:r>
                <a:br>
                  <a:rPr lang="en-GB" sz="1200" dirty="0"/>
                </a:br>
                <a:endParaRPr lang="en-GB" sz="6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Instantaneous inflation process</a:t>
                </a:r>
                <a:br>
                  <a:rPr lang="en-GB" sz="1200" dirty="0"/>
                </a:br>
                <a:endParaRPr lang="en-GB" sz="6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External forces: aerodynamic and gravitational.</a:t>
                </a:r>
              </a:p>
              <a:p>
                <a:pPr marL="0" indent="0"/>
                <a:endParaRPr lang="en-GB" sz="1200" dirty="0"/>
              </a:p>
              <a:p>
                <a:pPr marL="0" indent="0"/>
                <a:r>
                  <a:rPr lang="en-GB" sz="1200" b="1" dirty="0"/>
                  <a:t>Equations of motion:</a:t>
                </a:r>
                <a:br>
                  <a:rPr lang="en-GB" sz="1200" b="1" dirty="0"/>
                </a:br>
                <a:endParaRPr lang="en-GB" sz="600" b="1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Based on: General equations for suborbital flight</a:t>
                </a:r>
                <a:br>
                  <a:rPr lang="en-GB" sz="1200" dirty="0"/>
                </a:br>
                <a:endParaRPr lang="en-GB" sz="6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GB" sz="1200" dirty="0"/>
                  <a:t>Main simplification	    </a:t>
                </a:r>
                <a:r>
                  <a:rPr lang="es-ES" sz="1200" dirty="0"/>
                  <a:t>Zero </a:t>
                </a:r>
                <a:r>
                  <a:rPr lang="es-ES" sz="1200" dirty="0" err="1"/>
                  <a:t>thrust</a:t>
                </a:r>
                <a:r>
                  <a:rPr lang="es-E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368" name="Google Shape;368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2041993" y="444501"/>
                <a:ext cx="5113719" cy="3210588"/>
              </a:xfrm>
              <a:prstGeom prst="rect">
                <a:avLst/>
              </a:prstGeom>
              <a:blipFill>
                <a:blip r:embed="rId3"/>
                <a:stretch>
                  <a:fillRect l="-715" b="-271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20</a:t>
            </a:fld>
            <a:endParaRPr lang="ca-E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ED0075-E602-4EEA-B419-14063A0018D4}"/>
              </a:ext>
            </a:extLst>
          </p:cNvPr>
          <p:cNvCxnSpPr/>
          <p:nvPr/>
        </p:nvCxnSpPr>
        <p:spPr>
          <a:xfrm>
            <a:off x="3712620" y="1558669"/>
            <a:ext cx="3804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DF4394-6B30-4F17-B0B1-E83CF6A7697B}"/>
              </a:ext>
            </a:extLst>
          </p:cNvPr>
          <p:cNvCxnSpPr/>
          <p:nvPr/>
        </p:nvCxnSpPr>
        <p:spPr>
          <a:xfrm>
            <a:off x="3706270" y="4320919"/>
            <a:ext cx="3804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2E90787-5DB8-49E2-9DD8-1FD7508C4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96" t="16428" r="47788" b="40825"/>
          <a:stretch/>
        </p:blipFill>
        <p:spPr>
          <a:xfrm>
            <a:off x="7000248" y="532311"/>
            <a:ext cx="1159502" cy="12106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3A24D67-8934-44CD-90CA-B76ACA59039A}"/>
              </a:ext>
            </a:extLst>
          </p:cNvPr>
          <p:cNvGrpSpPr/>
          <p:nvPr/>
        </p:nvGrpSpPr>
        <p:grpSpPr>
          <a:xfrm>
            <a:off x="6427778" y="1996190"/>
            <a:ext cx="2138047" cy="2505960"/>
            <a:chOff x="6388100" y="1989840"/>
            <a:chExt cx="2138047" cy="250596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F33926E-1262-4806-A15C-29957F897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79" r="3575" b="4151"/>
            <a:stretch/>
          </p:blipFill>
          <p:spPr>
            <a:xfrm>
              <a:off x="6468747" y="1989840"/>
              <a:ext cx="2057400" cy="250596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CC598A3-17E3-4705-B983-366250CB4509}"/>
                </a:ext>
              </a:extLst>
            </p:cNvPr>
            <p:cNvSpPr/>
            <p:nvPr/>
          </p:nvSpPr>
          <p:spPr>
            <a:xfrm>
              <a:off x="6388100" y="2279650"/>
              <a:ext cx="609600" cy="717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2561F24-7634-49BF-88A5-D6D05BC09462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18" name="Rectángulo 10">
              <a:extLst>
                <a:ext uri="{FF2B5EF4-FFF2-40B4-BE49-F238E27FC236}">
                  <a16:creationId xmlns:a16="http://schemas.microsoft.com/office/drawing/2014/main" id="{F9FE536A-DEB2-4CC2-8CA9-F6312272E5E0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5">
              <a:extLst>
                <a:ext uri="{FF2B5EF4-FFF2-40B4-BE49-F238E27FC236}">
                  <a16:creationId xmlns:a16="http://schemas.microsoft.com/office/drawing/2014/main" id="{B422CE67-AF4E-4DEA-AE01-926CD6E6925A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20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62A12987-7776-4384-A6AB-FEAB3E16D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ángulo 10">
            <a:extLst>
              <a:ext uri="{FF2B5EF4-FFF2-40B4-BE49-F238E27FC236}">
                <a16:creationId xmlns:a16="http://schemas.microsoft.com/office/drawing/2014/main" id="{14E2F0D1-B806-43ED-9FCB-9F08ADD2D3D9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4074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2583014" y="1302827"/>
            <a:ext cx="5847812" cy="2007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 ANALYSIS</a:t>
            </a:r>
            <a:endParaRPr lang="ca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7582925" y="1497700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5867400" y="3268435"/>
            <a:ext cx="2870200" cy="1580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3A393C"/>
                </a:solidFill>
              </a:rPr>
              <a:t>Simulation validation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3A393C"/>
                </a:solidFill>
              </a:rPr>
              <a:t>Monte Carlo study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1F20A6-EE5F-4B4F-9640-4785B6512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21</a:t>
            </a:fld>
            <a:endParaRPr lang="ca-ES"/>
          </a:p>
        </p:txBody>
      </p:sp>
      <p:sp>
        <p:nvSpPr>
          <p:cNvPr id="7" name="Google Shape;142;p26">
            <a:extLst>
              <a:ext uri="{FF2B5EF4-FFF2-40B4-BE49-F238E27FC236}">
                <a16:creationId xmlns:a16="http://schemas.microsoft.com/office/drawing/2014/main" id="{74152F3D-5E85-42B7-A5F4-9067ED04B086}"/>
              </a:ext>
            </a:extLst>
          </p:cNvPr>
          <p:cNvSpPr/>
          <p:nvPr/>
        </p:nvSpPr>
        <p:spPr>
          <a:xfrm rot="16200000" flipH="1">
            <a:off x="-1159018" y="1159068"/>
            <a:ext cx="5140800" cy="2822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7;p24">
            <a:extLst>
              <a:ext uri="{FF2B5EF4-FFF2-40B4-BE49-F238E27FC236}">
                <a16:creationId xmlns:a16="http://schemas.microsoft.com/office/drawing/2014/main" id="{F08FBED2-AFE2-425F-A9AC-61318D1E888C}"/>
              </a:ext>
            </a:extLst>
          </p:cNvPr>
          <p:cNvSpPr/>
          <p:nvPr/>
        </p:nvSpPr>
        <p:spPr>
          <a:xfrm rot="16200000" flipH="1">
            <a:off x="391462" y="2431252"/>
            <a:ext cx="5140800" cy="27829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20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9480B5F-7F89-48EC-95E3-A37348789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9" r="3700" b="9100"/>
          <a:stretch/>
        </p:blipFill>
        <p:spPr>
          <a:xfrm>
            <a:off x="1588996" y="2335402"/>
            <a:ext cx="3154543" cy="2522682"/>
          </a:xfrm>
          <a:prstGeom prst="rect">
            <a:avLst/>
          </a:prstGeom>
        </p:spPr>
      </p:pic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1982976" y="154084"/>
            <a:ext cx="5037257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dirty="0" err="1">
                <a:solidFill>
                  <a:srgbClr val="3A393C"/>
                </a:solidFill>
              </a:rPr>
              <a:t>Simulation</a:t>
            </a:r>
            <a:r>
              <a:rPr lang="es-ES" sz="3000" dirty="0">
                <a:solidFill>
                  <a:srgbClr val="3A393C"/>
                </a:solidFill>
              </a:rPr>
              <a:t> </a:t>
            </a:r>
            <a:r>
              <a:rPr lang="es-ES" sz="3000" dirty="0" err="1">
                <a:solidFill>
                  <a:srgbClr val="3A393C"/>
                </a:solidFill>
              </a:rPr>
              <a:t>validation</a:t>
            </a:r>
            <a:endParaRPr sz="3000" dirty="0">
              <a:solidFill>
                <a:srgbClr val="3A393C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22</a:t>
            </a:fld>
            <a:endParaRPr lang="ca-ES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83F6C2C2-C7D1-4614-B008-E05364B022B9}"/>
              </a:ext>
            </a:extLst>
          </p:cNvPr>
          <p:cNvSpPr txBox="1">
            <a:spLocks/>
          </p:cNvSpPr>
          <p:nvPr/>
        </p:nvSpPr>
        <p:spPr>
          <a:xfrm>
            <a:off x="1994135" y="602846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1. Comparison with Open Rocket</a:t>
            </a:r>
          </a:p>
        </p:txBody>
      </p:sp>
      <p:sp>
        <p:nvSpPr>
          <p:cNvPr id="9" name="CuadroTexto 55">
            <a:extLst>
              <a:ext uri="{FF2B5EF4-FFF2-40B4-BE49-F238E27FC236}">
                <a16:creationId xmlns:a16="http://schemas.microsoft.com/office/drawing/2014/main" id="{02C5C92C-6312-45D1-93C8-1F0D9E31C1BA}"/>
              </a:ext>
            </a:extLst>
          </p:cNvPr>
          <p:cNvSpPr txBox="1"/>
          <p:nvPr/>
        </p:nvSpPr>
        <p:spPr>
          <a:xfrm>
            <a:off x="2488121" y="1134532"/>
            <a:ext cx="1715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Inter"/>
                <a:ea typeface="Inter"/>
                <a:sym typeface="Inter"/>
              </a:rPr>
              <a:t>Phobos rocket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8BDB5E-B025-4B61-AC64-C53212C666B0}"/>
              </a:ext>
            </a:extLst>
          </p:cNvPr>
          <p:cNvSpPr/>
          <p:nvPr/>
        </p:nvSpPr>
        <p:spPr>
          <a:xfrm>
            <a:off x="2219633" y="1133280"/>
            <a:ext cx="317090" cy="307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oogle Shape;3820;p57">
            <a:extLst>
              <a:ext uri="{FF2B5EF4-FFF2-40B4-BE49-F238E27FC236}">
                <a16:creationId xmlns:a16="http://schemas.microsoft.com/office/drawing/2014/main" id="{463109D6-FABF-471C-85CF-5F72390F1947}"/>
              </a:ext>
            </a:extLst>
          </p:cNvPr>
          <p:cNvGrpSpPr/>
          <p:nvPr/>
        </p:nvGrpSpPr>
        <p:grpSpPr>
          <a:xfrm>
            <a:off x="2259868" y="1189355"/>
            <a:ext cx="217621" cy="213998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18" name="Google Shape;3821;p57">
              <a:extLst>
                <a:ext uri="{FF2B5EF4-FFF2-40B4-BE49-F238E27FC236}">
                  <a16:creationId xmlns:a16="http://schemas.microsoft.com/office/drawing/2014/main" id="{5163DA6F-50B1-4A3E-8012-4D2BE64E6B2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22;p57">
              <a:extLst>
                <a:ext uri="{FF2B5EF4-FFF2-40B4-BE49-F238E27FC236}">
                  <a16:creationId xmlns:a16="http://schemas.microsoft.com/office/drawing/2014/main" id="{47F5A813-053D-425B-A496-2A210774CD87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23;p57">
              <a:extLst>
                <a:ext uri="{FF2B5EF4-FFF2-40B4-BE49-F238E27FC236}">
                  <a16:creationId xmlns:a16="http://schemas.microsoft.com/office/drawing/2014/main" id="{036A0F44-B3D0-4C6F-BC1F-46B16F3470E7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24;p57">
              <a:extLst>
                <a:ext uri="{FF2B5EF4-FFF2-40B4-BE49-F238E27FC236}">
                  <a16:creationId xmlns:a16="http://schemas.microsoft.com/office/drawing/2014/main" id="{7A03E26D-70C9-4FD9-ACDD-B40C31814403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25;p57">
              <a:extLst>
                <a:ext uri="{FF2B5EF4-FFF2-40B4-BE49-F238E27FC236}">
                  <a16:creationId xmlns:a16="http://schemas.microsoft.com/office/drawing/2014/main" id="{22BCB3DF-6341-4FD5-8C5D-1556D694139F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CuadroTexto 55">
            <a:extLst>
              <a:ext uri="{FF2B5EF4-FFF2-40B4-BE49-F238E27FC236}">
                <a16:creationId xmlns:a16="http://schemas.microsoft.com/office/drawing/2014/main" id="{D941FDA9-A6D5-451D-B472-C3151257A8B0}"/>
              </a:ext>
            </a:extLst>
          </p:cNvPr>
          <p:cNvSpPr txBox="1"/>
          <p:nvPr/>
        </p:nvSpPr>
        <p:spPr>
          <a:xfrm>
            <a:off x="4405821" y="1132294"/>
            <a:ext cx="1715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Inter"/>
                <a:ea typeface="Inter"/>
                <a:sym typeface="Inter"/>
              </a:rPr>
              <a:t>Launch azimuth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A2CB72-D781-44CF-ABFF-1B3C207645F0}"/>
              </a:ext>
            </a:extLst>
          </p:cNvPr>
          <p:cNvSpPr/>
          <p:nvPr/>
        </p:nvSpPr>
        <p:spPr>
          <a:xfrm>
            <a:off x="4137333" y="1131042"/>
            <a:ext cx="317090" cy="307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dirty="0"/>
          </a:p>
        </p:txBody>
      </p:sp>
      <p:sp>
        <p:nvSpPr>
          <p:cNvPr id="31" name="CuadroTexto 55">
            <a:extLst>
              <a:ext uri="{FF2B5EF4-FFF2-40B4-BE49-F238E27FC236}">
                <a16:creationId xmlns:a16="http://schemas.microsoft.com/office/drawing/2014/main" id="{782E037F-69C6-4765-BA17-4235B4449242}"/>
              </a:ext>
            </a:extLst>
          </p:cNvPr>
          <p:cNvSpPr txBox="1"/>
          <p:nvPr/>
        </p:nvSpPr>
        <p:spPr>
          <a:xfrm>
            <a:off x="6400109" y="1123706"/>
            <a:ext cx="1715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Inter"/>
                <a:ea typeface="Inter"/>
                <a:sym typeface="Inter"/>
              </a:rPr>
              <a:t>Launch angle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855916-09A8-401D-A2CC-0F6EC64DB639}"/>
              </a:ext>
            </a:extLst>
          </p:cNvPr>
          <p:cNvSpPr/>
          <p:nvPr/>
        </p:nvSpPr>
        <p:spPr>
          <a:xfrm>
            <a:off x="6131621" y="1122454"/>
            <a:ext cx="317090" cy="307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CuadroTexto 55">
            <a:extLst>
              <a:ext uri="{FF2B5EF4-FFF2-40B4-BE49-F238E27FC236}">
                <a16:creationId xmlns:a16="http://schemas.microsoft.com/office/drawing/2014/main" id="{CA09990B-CABD-40F3-9483-ABC133445AA9}"/>
              </a:ext>
            </a:extLst>
          </p:cNvPr>
          <p:cNvSpPr txBox="1"/>
          <p:nvPr/>
        </p:nvSpPr>
        <p:spPr>
          <a:xfrm>
            <a:off x="4052985" y="1188909"/>
            <a:ext cx="49389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317.5º</a:t>
            </a:r>
          </a:p>
        </p:txBody>
      </p:sp>
      <p:sp>
        <p:nvSpPr>
          <p:cNvPr id="42" name="CuadroTexto 55">
            <a:extLst>
              <a:ext uri="{FF2B5EF4-FFF2-40B4-BE49-F238E27FC236}">
                <a16:creationId xmlns:a16="http://schemas.microsoft.com/office/drawing/2014/main" id="{8D29F448-84AD-43BD-8A08-C8BE6D4EF96F}"/>
              </a:ext>
            </a:extLst>
          </p:cNvPr>
          <p:cNvSpPr txBox="1"/>
          <p:nvPr/>
        </p:nvSpPr>
        <p:spPr>
          <a:xfrm>
            <a:off x="6068338" y="1178668"/>
            <a:ext cx="49389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84.6º</a:t>
            </a:r>
          </a:p>
        </p:txBody>
      </p:sp>
      <p:sp>
        <p:nvSpPr>
          <p:cNvPr id="44" name="Google Shape;368;p37">
            <a:extLst>
              <a:ext uri="{FF2B5EF4-FFF2-40B4-BE49-F238E27FC236}">
                <a16:creationId xmlns:a16="http://schemas.microsoft.com/office/drawing/2014/main" id="{936A757B-E094-441F-9279-852CDF5E196D}"/>
              </a:ext>
            </a:extLst>
          </p:cNvPr>
          <p:cNvSpPr txBox="1">
            <a:spLocks/>
          </p:cNvSpPr>
          <p:nvPr/>
        </p:nvSpPr>
        <p:spPr>
          <a:xfrm>
            <a:off x="1875121" y="1864419"/>
            <a:ext cx="3776844" cy="47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GB" b="1" dirty="0"/>
              <a:t>Trajectory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0" indent="0"/>
            <a:endParaRPr lang="en-GB" sz="1200" dirty="0"/>
          </a:p>
        </p:txBody>
      </p:sp>
      <p:sp>
        <p:nvSpPr>
          <p:cNvPr id="46" name="Google Shape;368;p37">
            <a:extLst>
              <a:ext uri="{FF2B5EF4-FFF2-40B4-BE49-F238E27FC236}">
                <a16:creationId xmlns:a16="http://schemas.microsoft.com/office/drawing/2014/main" id="{0ADECB7E-4B07-4A85-AED9-F353978108BD}"/>
              </a:ext>
            </a:extLst>
          </p:cNvPr>
          <p:cNvSpPr txBox="1">
            <a:spLocks/>
          </p:cNvSpPr>
          <p:nvPr/>
        </p:nvSpPr>
        <p:spPr>
          <a:xfrm>
            <a:off x="4830631" y="1890031"/>
            <a:ext cx="3776844" cy="47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GB" b="1" dirty="0"/>
              <a:t>Flight profile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0" indent="0"/>
            <a:endParaRPr lang="en-GB" sz="12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C96B421-4CD3-45E8-B7F3-C0544D16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890" y="2409816"/>
            <a:ext cx="3022639" cy="2383409"/>
          </a:xfrm>
          <a:prstGeom prst="rect">
            <a:avLst/>
          </a:prstGeom>
        </p:spPr>
      </p:pic>
      <p:grpSp>
        <p:nvGrpSpPr>
          <p:cNvPr id="358" name="Group 357">
            <a:extLst>
              <a:ext uri="{FF2B5EF4-FFF2-40B4-BE49-F238E27FC236}">
                <a16:creationId xmlns:a16="http://schemas.microsoft.com/office/drawing/2014/main" id="{702EB19E-85FE-42D1-B333-5C3BDBF0CA35}"/>
              </a:ext>
            </a:extLst>
          </p:cNvPr>
          <p:cNvGrpSpPr/>
          <p:nvPr/>
        </p:nvGrpSpPr>
        <p:grpSpPr>
          <a:xfrm>
            <a:off x="3886201" y="1540280"/>
            <a:ext cx="2278626" cy="2122780"/>
            <a:chOff x="3886201" y="1540280"/>
            <a:chExt cx="2278626" cy="212278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543C28B-8DBF-41F3-B8B2-D564317798C3}"/>
                </a:ext>
              </a:extLst>
            </p:cNvPr>
            <p:cNvSpPr/>
            <p:nvPr/>
          </p:nvSpPr>
          <p:spPr>
            <a:xfrm>
              <a:off x="3886201" y="1643012"/>
              <a:ext cx="2278626" cy="1929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94784E5-780A-4A84-8A7A-AF37E27D0D9E}"/>
                </a:ext>
              </a:extLst>
            </p:cNvPr>
            <p:cNvSpPr/>
            <p:nvPr/>
          </p:nvSpPr>
          <p:spPr>
            <a:xfrm>
              <a:off x="3923071" y="1540280"/>
              <a:ext cx="2208550" cy="2002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3596F8B-2397-4F32-AD5A-8952F1044F1B}"/>
                </a:ext>
              </a:extLst>
            </p:cNvPr>
            <p:cNvSpPr/>
            <p:nvPr/>
          </p:nvSpPr>
          <p:spPr>
            <a:xfrm>
              <a:off x="4864112" y="2372167"/>
              <a:ext cx="330313" cy="317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CuadroTexto 55">
              <a:extLst>
                <a:ext uri="{FF2B5EF4-FFF2-40B4-BE49-F238E27FC236}">
                  <a16:creationId xmlns:a16="http://schemas.microsoft.com/office/drawing/2014/main" id="{95AE5FD8-E0C5-4E7F-A2EC-8FD82B24F099}"/>
                </a:ext>
              </a:extLst>
            </p:cNvPr>
            <p:cNvSpPr txBox="1"/>
            <p:nvPr/>
          </p:nvSpPr>
          <p:spPr>
            <a:xfrm>
              <a:off x="4185117" y="1568840"/>
              <a:ext cx="17151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Relative error</a:t>
              </a:r>
            </a:p>
          </p:txBody>
        </p:sp>
        <p:grpSp>
          <p:nvGrpSpPr>
            <p:cNvPr id="57" name="Google Shape;3350;p56">
              <a:extLst>
                <a:ext uri="{FF2B5EF4-FFF2-40B4-BE49-F238E27FC236}">
                  <a16:creationId xmlns:a16="http://schemas.microsoft.com/office/drawing/2014/main" id="{3E3C9885-B814-41A1-9BAC-E8F14D9B006C}"/>
                </a:ext>
              </a:extLst>
            </p:cNvPr>
            <p:cNvGrpSpPr/>
            <p:nvPr/>
          </p:nvGrpSpPr>
          <p:grpSpPr>
            <a:xfrm>
              <a:off x="4603537" y="245378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58" name="Google Shape;3351;p56">
                <a:extLst>
                  <a:ext uri="{FF2B5EF4-FFF2-40B4-BE49-F238E27FC236}">
                    <a16:creationId xmlns:a16="http://schemas.microsoft.com/office/drawing/2014/main" id="{CA7A592E-EB8B-40C2-A518-E489CA227DC0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352;p56">
                <a:extLst>
                  <a:ext uri="{FF2B5EF4-FFF2-40B4-BE49-F238E27FC236}">
                    <a16:creationId xmlns:a16="http://schemas.microsoft.com/office/drawing/2014/main" id="{B1135B9F-5203-4CD9-917B-4E960E5B9F3B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CuadroTexto 55">
              <a:extLst>
                <a:ext uri="{FF2B5EF4-FFF2-40B4-BE49-F238E27FC236}">
                  <a16:creationId xmlns:a16="http://schemas.microsoft.com/office/drawing/2014/main" id="{D24E38A1-0983-46CB-9135-10B9B5FACD92}"/>
                </a:ext>
              </a:extLst>
            </p:cNvPr>
            <p:cNvSpPr txBox="1"/>
            <p:nvPr/>
          </p:nvSpPr>
          <p:spPr>
            <a:xfrm>
              <a:off x="3983970" y="1895589"/>
              <a:ext cx="734285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RD</a:t>
              </a: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r>
                <a:rPr lang="es-ES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3</a:t>
              </a:r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471.64</a:t>
              </a:r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4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602.53</a:t>
              </a:r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</p:txBody>
        </p:sp>
        <p:grpSp>
          <p:nvGrpSpPr>
            <p:cNvPr id="61" name="Google Shape;3350;p56">
              <a:extLst>
                <a:ext uri="{FF2B5EF4-FFF2-40B4-BE49-F238E27FC236}">
                  <a16:creationId xmlns:a16="http://schemas.microsoft.com/office/drawing/2014/main" id="{A32BC9EE-CE49-40E2-B6E2-4EBDF9009759}"/>
                </a:ext>
              </a:extLst>
            </p:cNvPr>
            <p:cNvGrpSpPr/>
            <p:nvPr/>
          </p:nvGrpSpPr>
          <p:grpSpPr>
            <a:xfrm flipH="1">
              <a:off x="5321364" y="246013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62" name="Google Shape;3351;p56">
                <a:extLst>
                  <a:ext uri="{FF2B5EF4-FFF2-40B4-BE49-F238E27FC236}">
                    <a16:creationId xmlns:a16="http://schemas.microsoft.com/office/drawing/2014/main" id="{53E1BB05-EE5E-426B-A9FA-E610E22CB859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352;p56">
                <a:extLst>
                  <a:ext uri="{FF2B5EF4-FFF2-40B4-BE49-F238E27FC236}">
                    <a16:creationId xmlns:a16="http://schemas.microsoft.com/office/drawing/2014/main" id="{BC8A4B6D-86D4-4784-BA70-1AA97FCCC918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7DE6D51A-E4E1-4E7E-9DB0-62D8FD5F3852}"/>
                </a:ext>
              </a:extLst>
            </p:cNvPr>
            <p:cNvCxnSpPr>
              <a:cxnSpLocks/>
            </p:cNvCxnSpPr>
            <p:nvPr/>
          </p:nvCxnSpPr>
          <p:spPr>
            <a:xfrm>
              <a:off x="4052985" y="1833556"/>
              <a:ext cx="19201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56DDB16-D85F-4A7F-80D8-E193136B09B0}"/>
                </a:ext>
              </a:extLst>
            </p:cNvPr>
            <p:cNvSpPr/>
            <p:nvPr/>
          </p:nvSpPr>
          <p:spPr>
            <a:xfrm>
              <a:off x="4864112" y="2761587"/>
              <a:ext cx="330313" cy="317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CuadroTexto 55">
              <a:extLst>
                <a:ext uri="{FF2B5EF4-FFF2-40B4-BE49-F238E27FC236}">
                  <a16:creationId xmlns:a16="http://schemas.microsoft.com/office/drawing/2014/main" id="{09D0225A-7B4F-4E77-84C7-7339EAD10353}"/>
                </a:ext>
              </a:extLst>
            </p:cNvPr>
            <p:cNvSpPr txBox="1"/>
            <p:nvPr/>
          </p:nvSpPr>
          <p:spPr>
            <a:xfrm>
              <a:off x="4494972" y="1893345"/>
              <a:ext cx="1072991" cy="1769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Apogee altitude (m)</a:t>
              </a:r>
            </a:p>
            <a:p>
              <a:pPr algn="ctr"/>
              <a:endParaRPr lang="en-GB" sz="12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r>
                <a:rPr lang="en-GB" sz="105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6.1%</a:t>
              </a:r>
            </a:p>
            <a:p>
              <a:pPr algn="ctr"/>
              <a:endParaRPr lang="en-GB" sz="45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r>
                <a:rPr lang="en-GB" sz="9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11.2%</a:t>
              </a:r>
            </a:p>
            <a:p>
              <a:pPr algn="ctr"/>
              <a:endParaRPr lang="en-GB" sz="10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Impact point (m)</a:t>
              </a:r>
            </a:p>
            <a:p>
              <a:pPr algn="ctr"/>
              <a:endParaRPr lang="en-GB" sz="9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</p:txBody>
        </p:sp>
        <p:sp>
          <p:nvSpPr>
            <p:cNvPr id="70" name="CuadroTexto 55">
              <a:extLst>
                <a:ext uri="{FF2B5EF4-FFF2-40B4-BE49-F238E27FC236}">
                  <a16:creationId xmlns:a16="http://schemas.microsoft.com/office/drawing/2014/main" id="{85BB9B20-21BE-464F-B343-5C684CAA5D52}"/>
                </a:ext>
              </a:extLst>
            </p:cNvPr>
            <p:cNvSpPr txBox="1"/>
            <p:nvPr/>
          </p:nvSpPr>
          <p:spPr>
            <a:xfrm>
              <a:off x="5329779" y="1913667"/>
              <a:ext cx="734285" cy="116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100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OR</a:t>
              </a:r>
            </a:p>
            <a:p>
              <a:pPr algn="r"/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r"/>
              <a:endParaRPr lang="en-GB" sz="10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r"/>
              <a:r>
                <a:rPr lang="es-ES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  <a:r>
                <a:rPr lang="es-ES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3</a:t>
              </a:r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271.10</a:t>
              </a:r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3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r"/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541.85</a:t>
              </a:r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</p:txBody>
        </p:sp>
        <p:grpSp>
          <p:nvGrpSpPr>
            <p:cNvPr id="73" name="Google Shape;3350;p56">
              <a:extLst>
                <a:ext uri="{FF2B5EF4-FFF2-40B4-BE49-F238E27FC236}">
                  <a16:creationId xmlns:a16="http://schemas.microsoft.com/office/drawing/2014/main" id="{D00C07D4-1870-4578-BD97-59D09D9D5F8D}"/>
                </a:ext>
              </a:extLst>
            </p:cNvPr>
            <p:cNvGrpSpPr/>
            <p:nvPr/>
          </p:nvGrpSpPr>
          <p:grpSpPr>
            <a:xfrm>
              <a:off x="4603537" y="284320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74" name="Google Shape;3351;p56">
                <a:extLst>
                  <a:ext uri="{FF2B5EF4-FFF2-40B4-BE49-F238E27FC236}">
                    <a16:creationId xmlns:a16="http://schemas.microsoft.com/office/drawing/2014/main" id="{2B48A354-56FB-4C1D-8F71-183774870F3E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352;p56">
                <a:extLst>
                  <a:ext uri="{FF2B5EF4-FFF2-40B4-BE49-F238E27FC236}">
                    <a16:creationId xmlns:a16="http://schemas.microsoft.com/office/drawing/2014/main" id="{52BB8188-AE93-42A9-AF88-3A9E4446147F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3350;p56">
              <a:extLst>
                <a:ext uri="{FF2B5EF4-FFF2-40B4-BE49-F238E27FC236}">
                  <a16:creationId xmlns:a16="http://schemas.microsoft.com/office/drawing/2014/main" id="{2EE8563B-E712-43DD-BC50-2463A5634071}"/>
                </a:ext>
              </a:extLst>
            </p:cNvPr>
            <p:cNvGrpSpPr/>
            <p:nvPr/>
          </p:nvGrpSpPr>
          <p:grpSpPr>
            <a:xfrm flipH="1">
              <a:off x="5321364" y="284955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77" name="Google Shape;3351;p56">
                <a:extLst>
                  <a:ext uri="{FF2B5EF4-FFF2-40B4-BE49-F238E27FC236}">
                    <a16:creationId xmlns:a16="http://schemas.microsoft.com/office/drawing/2014/main" id="{E295CBBA-A657-4E6C-B232-7E88E8490F80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352;p56">
                <a:extLst>
                  <a:ext uri="{FF2B5EF4-FFF2-40B4-BE49-F238E27FC236}">
                    <a16:creationId xmlns:a16="http://schemas.microsoft.com/office/drawing/2014/main" id="{2787B267-7E08-479A-88A7-B0F67ECC7EC4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7522589-9211-48C3-864D-469FC65F1B5E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50" name="Rectángulo 10">
              <a:extLst>
                <a:ext uri="{FF2B5EF4-FFF2-40B4-BE49-F238E27FC236}">
                  <a16:creationId xmlns:a16="http://schemas.microsoft.com/office/drawing/2014/main" id="{2183E07A-E79B-44FA-93DC-BB826A57E203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52" name="CuadroTexto 15">
              <a:extLst>
                <a:ext uri="{FF2B5EF4-FFF2-40B4-BE49-F238E27FC236}">
                  <a16:creationId xmlns:a16="http://schemas.microsoft.com/office/drawing/2014/main" id="{4CFC60EB-1C14-48C3-B9DE-6FD726A41B79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39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 err="1">
                  <a:solidFill>
                    <a:schemeClr val="accent5"/>
                  </a:solidFill>
                </a:rPr>
                <a:t>Results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53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324A3312-2546-4868-84C1-355362071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Rectángulo 10">
            <a:extLst>
              <a:ext uri="{FF2B5EF4-FFF2-40B4-BE49-F238E27FC236}">
                <a16:creationId xmlns:a16="http://schemas.microsoft.com/office/drawing/2014/main" id="{666C72D4-D996-418F-9DFE-6512BDC7CB4D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5" name="Google Shape;368;p37">
            <a:extLst>
              <a:ext uri="{FF2B5EF4-FFF2-40B4-BE49-F238E27FC236}">
                <a16:creationId xmlns:a16="http://schemas.microsoft.com/office/drawing/2014/main" id="{DB09C338-A5F1-49C2-98A8-E3F66AD58131}"/>
              </a:ext>
            </a:extLst>
          </p:cNvPr>
          <p:cNvSpPr txBox="1">
            <a:spLocks/>
          </p:cNvSpPr>
          <p:nvPr/>
        </p:nvSpPr>
        <p:spPr>
          <a:xfrm>
            <a:off x="1159153" y="4743543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17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Phobos rocket trajectory.</a:t>
            </a:r>
          </a:p>
        </p:txBody>
      </p:sp>
      <p:sp>
        <p:nvSpPr>
          <p:cNvPr id="56" name="Google Shape;368;p37">
            <a:extLst>
              <a:ext uri="{FF2B5EF4-FFF2-40B4-BE49-F238E27FC236}">
                <a16:creationId xmlns:a16="http://schemas.microsoft.com/office/drawing/2014/main" id="{FD3A441F-6AD0-4BD1-8C58-36D27CAB1D84}"/>
              </a:ext>
            </a:extLst>
          </p:cNvPr>
          <p:cNvSpPr txBox="1">
            <a:spLocks/>
          </p:cNvSpPr>
          <p:nvPr/>
        </p:nvSpPr>
        <p:spPr>
          <a:xfrm>
            <a:off x="4846717" y="4724571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18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Phobos flight profile.</a:t>
            </a:r>
          </a:p>
        </p:txBody>
      </p:sp>
    </p:spTree>
    <p:extLst>
      <p:ext uri="{BB962C8B-B14F-4D97-AF65-F5344CB8AC3E}">
        <p14:creationId xmlns:p14="http://schemas.microsoft.com/office/powerpoint/2010/main" val="384441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1982976" y="154084"/>
            <a:ext cx="5037257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3000" dirty="0" err="1">
                <a:solidFill>
                  <a:srgbClr val="3A393C"/>
                </a:solidFill>
              </a:rPr>
              <a:t>Simulation</a:t>
            </a:r>
            <a:r>
              <a:rPr lang="es-ES" sz="3000" dirty="0">
                <a:solidFill>
                  <a:srgbClr val="3A393C"/>
                </a:solidFill>
              </a:rPr>
              <a:t> </a:t>
            </a:r>
            <a:r>
              <a:rPr lang="es-ES" sz="3000" dirty="0" err="1">
                <a:solidFill>
                  <a:srgbClr val="3A393C"/>
                </a:solidFill>
              </a:rPr>
              <a:t>validation</a:t>
            </a:r>
            <a:endParaRPr sz="3000" dirty="0">
              <a:solidFill>
                <a:srgbClr val="3A393C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23</a:t>
            </a:fld>
            <a:endParaRPr lang="ca-ES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83F6C2C2-C7D1-4614-B008-E05364B022B9}"/>
              </a:ext>
            </a:extLst>
          </p:cNvPr>
          <p:cNvSpPr txBox="1">
            <a:spLocks/>
          </p:cNvSpPr>
          <p:nvPr/>
        </p:nvSpPr>
        <p:spPr>
          <a:xfrm>
            <a:off x="1994135" y="602846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1. Comparison with Open Rocket</a:t>
            </a:r>
          </a:p>
        </p:txBody>
      </p:sp>
      <p:grpSp>
        <p:nvGrpSpPr>
          <p:cNvPr id="17" name="Google Shape;3820;p57">
            <a:extLst>
              <a:ext uri="{FF2B5EF4-FFF2-40B4-BE49-F238E27FC236}">
                <a16:creationId xmlns:a16="http://schemas.microsoft.com/office/drawing/2014/main" id="{463109D6-FABF-471C-85CF-5F72390F1947}"/>
              </a:ext>
            </a:extLst>
          </p:cNvPr>
          <p:cNvGrpSpPr/>
          <p:nvPr/>
        </p:nvGrpSpPr>
        <p:grpSpPr>
          <a:xfrm>
            <a:off x="2259868" y="1270469"/>
            <a:ext cx="217621" cy="213998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18" name="Google Shape;3821;p57">
              <a:extLst>
                <a:ext uri="{FF2B5EF4-FFF2-40B4-BE49-F238E27FC236}">
                  <a16:creationId xmlns:a16="http://schemas.microsoft.com/office/drawing/2014/main" id="{5163DA6F-50B1-4A3E-8012-4D2BE64E6B2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22;p57">
              <a:extLst>
                <a:ext uri="{FF2B5EF4-FFF2-40B4-BE49-F238E27FC236}">
                  <a16:creationId xmlns:a16="http://schemas.microsoft.com/office/drawing/2014/main" id="{47F5A813-053D-425B-A496-2A210774CD87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23;p57">
              <a:extLst>
                <a:ext uri="{FF2B5EF4-FFF2-40B4-BE49-F238E27FC236}">
                  <a16:creationId xmlns:a16="http://schemas.microsoft.com/office/drawing/2014/main" id="{036A0F44-B3D0-4C6F-BC1F-46B16F3470E7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24;p57">
              <a:extLst>
                <a:ext uri="{FF2B5EF4-FFF2-40B4-BE49-F238E27FC236}">
                  <a16:creationId xmlns:a16="http://schemas.microsoft.com/office/drawing/2014/main" id="{7A03E26D-70C9-4FD9-ACDD-B40C31814403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25;p57">
              <a:extLst>
                <a:ext uri="{FF2B5EF4-FFF2-40B4-BE49-F238E27FC236}">
                  <a16:creationId xmlns:a16="http://schemas.microsoft.com/office/drawing/2014/main" id="{22BCB3DF-6341-4FD5-8C5D-1556D694139F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53AEDF9-E620-4BC7-8ACB-23BA3C94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612" y="1655338"/>
            <a:ext cx="3755703" cy="2682644"/>
          </a:xfrm>
          <a:prstGeom prst="rect">
            <a:avLst/>
          </a:prstGeom>
        </p:spPr>
      </p:pic>
      <p:sp>
        <p:nvSpPr>
          <p:cNvPr id="33" name="Google Shape;368;p37">
            <a:extLst>
              <a:ext uri="{FF2B5EF4-FFF2-40B4-BE49-F238E27FC236}">
                <a16:creationId xmlns:a16="http://schemas.microsoft.com/office/drawing/2014/main" id="{8C30D98F-174A-404E-9E55-D7B971DDF4AD}"/>
              </a:ext>
            </a:extLst>
          </p:cNvPr>
          <p:cNvSpPr txBox="1">
            <a:spLocks/>
          </p:cNvSpPr>
          <p:nvPr/>
        </p:nvSpPr>
        <p:spPr>
          <a:xfrm>
            <a:off x="1982976" y="1115505"/>
            <a:ext cx="3776844" cy="47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GB" b="1" dirty="0"/>
              <a:t>Velocity and losses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0" indent="0"/>
            <a:endParaRPr lang="en-GB" sz="12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D2E764-9FB0-41B9-8CB1-9065B2BC7C34}"/>
              </a:ext>
            </a:extLst>
          </p:cNvPr>
          <p:cNvGrpSpPr/>
          <p:nvPr/>
        </p:nvGrpSpPr>
        <p:grpSpPr>
          <a:xfrm>
            <a:off x="6083711" y="1950018"/>
            <a:ext cx="2278626" cy="2138169"/>
            <a:chOff x="3886201" y="1540280"/>
            <a:chExt cx="2278626" cy="213816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351A09D-F4D5-4EDA-ACE0-33421D05DBB3}"/>
                </a:ext>
              </a:extLst>
            </p:cNvPr>
            <p:cNvSpPr/>
            <p:nvPr/>
          </p:nvSpPr>
          <p:spPr>
            <a:xfrm>
              <a:off x="3886201" y="1643012"/>
              <a:ext cx="2278626" cy="1929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EF3A31-A80F-442F-985E-28B71EF0D1A2}"/>
                </a:ext>
              </a:extLst>
            </p:cNvPr>
            <p:cNvSpPr/>
            <p:nvPr/>
          </p:nvSpPr>
          <p:spPr>
            <a:xfrm>
              <a:off x="3923071" y="1540280"/>
              <a:ext cx="2208550" cy="2002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49BCC38-C6D3-4AB0-ACA3-D7C8DB362C02}"/>
                </a:ext>
              </a:extLst>
            </p:cNvPr>
            <p:cNvSpPr/>
            <p:nvPr/>
          </p:nvSpPr>
          <p:spPr>
            <a:xfrm>
              <a:off x="4864112" y="2372167"/>
              <a:ext cx="330313" cy="317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CuadroTexto 55">
              <a:extLst>
                <a:ext uri="{FF2B5EF4-FFF2-40B4-BE49-F238E27FC236}">
                  <a16:creationId xmlns:a16="http://schemas.microsoft.com/office/drawing/2014/main" id="{193CD5A7-C6F1-4929-B980-6D2A75AB96F9}"/>
                </a:ext>
              </a:extLst>
            </p:cNvPr>
            <p:cNvSpPr txBox="1"/>
            <p:nvPr/>
          </p:nvSpPr>
          <p:spPr>
            <a:xfrm>
              <a:off x="4185117" y="1568840"/>
              <a:ext cx="17151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Relative error</a:t>
              </a:r>
            </a:p>
          </p:txBody>
        </p:sp>
        <p:grpSp>
          <p:nvGrpSpPr>
            <p:cNvPr id="41" name="Google Shape;3350;p56">
              <a:extLst>
                <a:ext uri="{FF2B5EF4-FFF2-40B4-BE49-F238E27FC236}">
                  <a16:creationId xmlns:a16="http://schemas.microsoft.com/office/drawing/2014/main" id="{EDAF1FB4-EA58-47A0-B9C5-F5B1CA70DCA5}"/>
                </a:ext>
              </a:extLst>
            </p:cNvPr>
            <p:cNvGrpSpPr/>
            <p:nvPr/>
          </p:nvGrpSpPr>
          <p:grpSpPr>
            <a:xfrm>
              <a:off x="4603537" y="245378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58" name="Google Shape;3351;p56">
                <a:extLst>
                  <a:ext uri="{FF2B5EF4-FFF2-40B4-BE49-F238E27FC236}">
                    <a16:creationId xmlns:a16="http://schemas.microsoft.com/office/drawing/2014/main" id="{CF282D4C-DBF2-46FA-8874-C9E665F8D58F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352;p56">
                <a:extLst>
                  <a:ext uri="{FF2B5EF4-FFF2-40B4-BE49-F238E27FC236}">
                    <a16:creationId xmlns:a16="http://schemas.microsoft.com/office/drawing/2014/main" id="{40099DA1-7DAD-4322-8174-68BDC84E34B8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CuadroTexto 55">
              <a:extLst>
                <a:ext uri="{FF2B5EF4-FFF2-40B4-BE49-F238E27FC236}">
                  <a16:creationId xmlns:a16="http://schemas.microsoft.com/office/drawing/2014/main" id="{2B9BA82D-BE8A-4BB3-B757-9C6BADBB7F4A}"/>
                </a:ext>
              </a:extLst>
            </p:cNvPr>
            <p:cNvSpPr txBox="1"/>
            <p:nvPr/>
          </p:nvSpPr>
          <p:spPr>
            <a:xfrm>
              <a:off x="3983970" y="1895589"/>
              <a:ext cx="734285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RD</a:t>
              </a: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427.89</a:t>
              </a:r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4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389.37</a:t>
              </a:r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</p:txBody>
        </p:sp>
        <p:grpSp>
          <p:nvGrpSpPr>
            <p:cNvPr id="45" name="Google Shape;3350;p56">
              <a:extLst>
                <a:ext uri="{FF2B5EF4-FFF2-40B4-BE49-F238E27FC236}">
                  <a16:creationId xmlns:a16="http://schemas.microsoft.com/office/drawing/2014/main" id="{69CC4006-B868-4784-ACD6-C0EB728AC061}"/>
                </a:ext>
              </a:extLst>
            </p:cNvPr>
            <p:cNvGrpSpPr/>
            <p:nvPr/>
          </p:nvGrpSpPr>
          <p:grpSpPr>
            <a:xfrm flipH="1">
              <a:off x="5321364" y="246013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56" name="Google Shape;3351;p56">
                <a:extLst>
                  <a:ext uri="{FF2B5EF4-FFF2-40B4-BE49-F238E27FC236}">
                    <a16:creationId xmlns:a16="http://schemas.microsoft.com/office/drawing/2014/main" id="{1BC89677-404E-4C98-AF4C-3AE70849DCBD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352;p56">
                <a:extLst>
                  <a:ext uri="{FF2B5EF4-FFF2-40B4-BE49-F238E27FC236}">
                    <a16:creationId xmlns:a16="http://schemas.microsoft.com/office/drawing/2014/main" id="{EB1F35A7-1B92-4C72-864E-4B145FD9B12B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E5674F-1549-4D26-9633-3069D0C40887}"/>
                </a:ext>
              </a:extLst>
            </p:cNvPr>
            <p:cNvCxnSpPr>
              <a:cxnSpLocks/>
            </p:cNvCxnSpPr>
            <p:nvPr/>
          </p:nvCxnSpPr>
          <p:spPr>
            <a:xfrm>
              <a:off x="4052985" y="1833556"/>
              <a:ext cx="19201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D49DDAE-FD9D-4F47-8529-27B163E96186}"/>
                </a:ext>
              </a:extLst>
            </p:cNvPr>
            <p:cNvSpPr/>
            <p:nvPr/>
          </p:nvSpPr>
          <p:spPr>
            <a:xfrm>
              <a:off x="4864112" y="2761587"/>
              <a:ext cx="330313" cy="317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CuadroTexto 55">
              <a:extLst>
                <a:ext uri="{FF2B5EF4-FFF2-40B4-BE49-F238E27FC236}">
                  <a16:creationId xmlns:a16="http://schemas.microsoft.com/office/drawing/2014/main" id="{20C8982A-C5B5-4539-81D4-59104E210A7E}"/>
                </a:ext>
              </a:extLst>
            </p:cNvPr>
            <p:cNvSpPr txBox="1"/>
            <p:nvPr/>
          </p:nvSpPr>
          <p:spPr>
            <a:xfrm>
              <a:off x="4494972" y="1893345"/>
              <a:ext cx="1072991" cy="1785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Max. velocity (m/s)</a:t>
              </a:r>
            </a:p>
            <a:p>
              <a:pPr algn="ctr"/>
              <a:endParaRPr lang="en-GB" sz="12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r>
                <a:rPr lang="en-GB" sz="105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1.3%</a:t>
              </a:r>
            </a:p>
            <a:p>
              <a:pPr algn="ctr"/>
              <a:endParaRPr lang="en-GB" sz="45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r>
                <a:rPr lang="en-GB" sz="9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3.4%</a:t>
              </a:r>
            </a:p>
            <a:p>
              <a:pPr algn="ctr"/>
              <a:endParaRPr lang="en-GB" sz="10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Drag losses (m/s)</a:t>
              </a:r>
            </a:p>
            <a:p>
              <a:pPr algn="ctr"/>
              <a:endParaRPr lang="en-GB" sz="9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</p:txBody>
        </p:sp>
        <p:sp>
          <p:nvSpPr>
            <p:cNvPr id="49" name="CuadroTexto 55">
              <a:extLst>
                <a:ext uri="{FF2B5EF4-FFF2-40B4-BE49-F238E27FC236}">
                  <a16:creationId xmlns:a16="http://schemas.microsoft.com/office/drawing/2014/main" id="{160C755B-8E3D-4DF4-9A2A-35477BC0CAF2}"/>
                </a:ext>
              </a:extLst>
            </p:cNvPr>
            <p:cNvSpPr txBox="1"/>
            <p:nvPr/>
          </p:nvSpPr>
          <p:spPr>
            <a:xfrm>
              <a:off x="5329779" y="1913667"/>
              <a:ext cx="734285" cy="116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100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OR</a:t>
              </a:r>
            </a:p>
            <a:p>
              <a:pPr algn="r"/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r"/>
              <a:endParaRPr lang="en-GB" sz="10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r"/>
              <a:r>
                <a:rPr lang="es-ES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  <a:r>
                <a:rPr lang="es-ES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433.48</a:t>
              </a:r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3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r"/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403.04</a:t>
              </a:r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</p:txBody>
        </p:sp>
        <p:grpSp>
          <p:nvGrpSpPr>
            <p:cNvPr id="50" name="Google Shape;3350;p56">
              <a:extLst>
                <a:ext uri="{FF2B5EF4-FFF2-40B4-BE49-F238E27FC236}">
                  <a16:creationId xmlns:a16="http://schemas.microsoft.com/office/drawing/2014/main" id="{F949BE60-8DE2-40FD-BB23-FBDE0F25771B}"/>
                </a:ext>
              </a:extLst>
            </p:cNvPr>
            <p:cNvGrpSpPr/>
            <p:nvPr/>
          </p:nvGrpSpPr>
          <p:grpSpPr>
            <a:xfrm>
              <a:off x="4603537" y="284320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54" name="Google Shape;3351;p56">
                <a:extLst>
                  <a:ext uri="{FF2B5EF4-FFF2-40B4-BE49-F238E27FC236}">
                    <a16:creationId xmlns:a16="http://schemas.microsoft.com/office/drawing/2014/main" id="{87D9F1B4-B531-4EE6-90EC-29877A44131A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352;p56">
                <a:extLst>
                  <a:ext uri="{FF2B5EF4-FFF2-40B4-BE49-F238E27FC236}">
                    <a16:creationId xmlns:a16="http://schemas.microsoft.com/office/drawing/2014/main" id="{40B4E236-4DE1-43E3-B67F-EB4BB18C46A2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3350;p56">
              <a:extLst>
                <a:ext uri="{FF2B5EF4-FFF2-40B4-BE49-F238E27FC236}">
                  <a16:creationId xmlns:a16="http://schemas.microsoft.com/office/drawing/2014/main" id="{F3178C2B-DA3F-432B-A3DF-B89C960F72BF}"/>
                </a:ext>
              </a:extLst>
            </p:cNvPr>
            <p:cNvGrpSpPr/>
            <p:nvPr/>
          </p:nvGrpSpPr>
          <p:grpSpPr>
            <a:xfrm flipH="1">
              <a:off x="5321364" y="284955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52" name="Google Shape;3351;p56">
                <a:extLst>
                  <a:ext uri="{FF2B5EF4-FFF2-40B4-BE49-F238E27FC236}">
                    <a16:creationId xmlns:a16="http://schemas.microsoft.com/office/drawing/2014/main" id="{7BA7AE12-30FE-405B-87FA-D4EC97B26052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352;p56">
                <a:extLst>
                  <a:ext uri="{FF2B5EF4-FFF2-40B4-BE49-F238E27FC236}">
                    <a16:creationId xmlns:a16="http://schemas.microsoft.com/office/drawing/2014/main" id="{42F3B89C-B2FE-432D-BB00-730D24188638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B92D2E3-F4C9-4D92-99F6-059ED20294E5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42" name="Rectángulo 10">
              <a:extLst>
                <a:ext uri="{FF2B5EF4-FFF2-40B4-BE49-F238E27FC236}">
                  <a16:creationId xmlns:a16="http://schemas.microsoft.com/office/drawing/2014/main" id="{F8B78C21-DB2C-4082-AE00-04539C8D7118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43" name="CuadroTexto 15">
              <a:extLst>
                <a:ext uri="{FF2B5EF4-FFF2-40B4-BE49-F238E27FC236}">
                  <a16:creationId xmlns:a16="http://schemas.microsoft.com/office/drawing/2014/main" id="{A0683AFA-FA7D-4ADB-A148-104DF00A875E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39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 err="1">
                  <a:solidFill>
                    <a:schemeClr val="accent5"/>
                  </a:solidFill>
                </a:rPr>
                <a:t>Results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60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0D8058A8-EC84-4EEF-AC54-67F734B9B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Rectángulo 10">
            <a:extLst>
              <a:ext uri="{FF2B5EF4-FFF2-40B4-BE49-F238E27FC236}">
                <a16:creationId xmlns:a16="http://schemas.microsoft.com/office/drawing/2014/main" id="{2169A6EA-DB01-4507-842C-AC425228CB54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2" name="Google Shape;368;p37">
            <a:extLst>
              <a:ext uri="{FF2B5EF4-FFF2-40B4-BE49-F238E27FC236}">
                <a16:creationId xmlns:a16="http://schemas.microsoft.com/office/drawing/2014/main" id="{8EEEAADD-3224-49BC-86AB-8AD863ECF568}"/>
              </a:ext>
            </a:extLst>
          </p:cNvPr>
          <p:cNvSpPr txBox="1">
            <a:spLocks/>
          </p:cNvSpPr>
          <p:nvPr/>
        </p:nvSpPr>
        <p:spPr>
          <a:xfrm>
            <a:off x="1286491" y="4190885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19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Phobos velocity profile.</a:t>
            </a:r>
          </a:p>
        </p:txBody>
      </p:sp>
    </p:spTree>
    <p:extLst>
      <p:ext uri="{BB962C8B-B14F-4D97-AF65-F5344CB8AC3E}">
        <p14:creationId xmlns:p14="http://schemas.microsoft.com/office/powerpoint/2010/main" val="167655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AF116-EA4B-466A-8707-792AD3BA9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153" y="2457776"/>
            <a:ext cx="3183266" cy="2357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A8C88-CEC4-45A7-BD2E-74F828D502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40" r="13271" b="3488"/>
          <a:stretch/>
        </p:blipFill>
        <p:spPr>
          <a:xfrm>
            <a:off x="1599417" y="2379613"/>
            <a:ext cx="2840023" cy="2522683"/>
          </a:xfrm>
          <a:prstGeom prst="rect">
            <a:avLst/>
          </a:prstGeom>
        </p:spPr>
      </p:pic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1982976" y="154084"/>
            <a:ext cx="5037257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dirty="0" err="1">
                <a:solidFill>
                  <a:srgbClr val="3A393C"/>
                </a:solidFill>
              </a:rPr>
              <a:t>Simulation</a:t>
            </a:r>
            <a:r>
              <a:rPr lang="es-ES" sz="3000" dirty="0">
                <a:solidFill>
                  <a:srgbClr val="3A393C"/>
                </a:solidFill>
              </a:rPr>
              <a:t> </a:t>
            </a:r>
            <a:r>
              <a:rPr lang="es-ES" sz="3000" dirty="0" err="1">
                <a:solidFill>
                  <a:srgbClr val="3A393C"/>
                </a:solidFill>
              </a:rPr>
              <a:t>validation</a:t>
            </a:r>
            <a:endParaRPr sz="3000" dirty="0">
              <a:solidFill>
                <a:srgbClr val="3A393C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24</a:t>
            </a:fld>
            <a:endParaRPr lang="ca-ES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83F6C2C2-C7D1-4614-B008-E05364B022B9}"/>
              </a:ext>
            </a:extLst>
          </p:cNvPr>
          <p:cNvSpPr txBox="1">
            <a:spLocks/>
          </p:cNvSpPr>
          <p:nvPr/>
        </p:nvSpPr>
        <p:spPr>
          <a:xfrm>
            <a:off x="1994135" y="602846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2. Comparison with experimental data</a:t>
            </a:r>
          </a:p>
        </p:txBody>
      </p:sp>
      <p:sp>
        <p:nvSpPr>
          <p:cNvPr id="9" name="CuadroTexto 55">
            <a:extLst>
              <a:ext uri="{FF2B5EF4-FFF2-40B4-BE49-F238E27FC236}">
                <a16:creationId xmlns:a16="http://schemas.microsoft.com/office/drawing/2014/main" id="{02C5C92C-6312-45D1-93C8-1F0D9E31C1BA}"/>
              </a:ext>
            </a:extLst>
          </p:cNvPr>
          <p:cNvSpPr txBox="1"/>
          <p:nvPr/>
        </p:nvSpPr>
        <p:spPr>
          <a:xfrm>
            <a:off x="2488121" y="1134532"/>
            <a:ext cx="1715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Inter"/>
                <a:ea typeface="Inter"/>
                <a:sym typeface="Inter"/>
              </a:rPr>
              <a:t>Ares II rocket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8BDB5E-B025-4B61-AC64-C53212C666B0}"/>
              </a:ext>
            </a:extLst>
          </p:cNvPr>
          <p:cNvSpPr/>
          <p:nvPr/>
        </p:nvSpPr>
        <p:spPr>
          <a:xfrm>
            <a:off x="2219633" y="1133280"/>
            <a:ext cx="317090" cy="307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oogle Shape;3820;p57">
            <a:extLst>
              <a:ext uri="{FF2B5EF4-FFF2-40B4-BE49-F238E27FC236}">
                <a16:creationId xmlns:a16="http://schemas.microsoft.com/office/drawing/2014/main" id="{463109D6-FABF-471C-85CF-5F72390F1947}"/>
              </a:ext>
            </a:extLst>
          </p:cNvPr>
          <p:cNvGrpSpPr/>
          <p:nvPr/>
        </p:nvGrpSpPr>
        <p:grpSpPr>
          <a:xfrm>
            <a:off x="2259868" y="1189355"/>
            <a:ext cx="217621" cy="213998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18" name="Google Shape;3821;p57">
              <a:extLst>
                <a:ext uri="{FF2B5EF4-FFF2-40B4-BE49-F238E27FC236}">
                  <a16:creationId xmlns:a16="http://schemas.microsoft.com/office/drawing/2014/main" id="{5163DA6F-50B1-4A3E-8012-4D2BE64E6B2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22;p57">
              <a:extLst>
                <a:ext uri="{FF2B5EF4-FFF2-40B4-BE49-F238E27FC236}">
                  <a16:creationId xmlns:a16="http://schemas.microsoft.com/office/drawing/2014/main" id="{47F5A813-053D-425B-A496-2A210774CD87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23;p57">
              <a:extLst>
                <a:ext uri="{FF2B5EF4-FFF2-40B4-BE49-F238E27FC236}">
                  <a16:creationId xmlns:a16="http://schemas.microsoft.com/office/drawing/2014/main" id="{036A0F44-B3D0-4C6F-BC1F-46B16F3470E7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24;p57">
              <a:extLst>
                <a:ext uri="{FF2B5EF4-FFF2-40B4-BE49-F238E27FC236}">
                  <a16:creationId xmlns:a16="http://schemas.microsoft.com/office/drawing/2014/main" id="{7A03E26D-70C9-4FD9-ACDD-B40C31814403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25;p57">
              <a:extLst>
                <a:ext uri="{FF2B5EF4-FFF2-40B4-BE49-F238E27FC236}">
                  <a16:creationId xmlns:a16="http://schemas.microsoft.com/office/drawing/2014/main" id="{22BCB3DF-6341-4FD5-8C5D-1556D694139F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CuadroTexto 55">
            <a:extLst>
              <a:ext uri="{FF2B5EF4-FFF2-40B4-BE49-F238E27FC236}">
                <a16:creationId xmlns:a16="http://schemas.microsoft.com/office/drawing/2014/main" id="{D941FDA9-A6D5-451D-B472-C3151257A8B0}"/>
              </a:ext>
            </a:extLst>
          </p:cNvPr>
          <p:cNvSpPr txBox="1"/>
          <p:nvPr/>
        </p:nvSpPr>
        <p:spPr>
          <a:xfrm>
            <a:off x="4405821" y="1132294"/>
            <a:ext cx="1715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Inter"/>
                <a:ea typeface="Inter"/>
                <a:sym typeface="Inter"/>
              </a:rPr>
              <a:t>Launch azimuth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A2CB72-D781-44CF-ABFF-1B3C207645F0}"/>
              </a:ext>
            </a:extLst>
          </p:cNvPr>
          <p:cNvSpPr/>
          <p:nvPr/>
        </p:nvSpPr>
        <p:spPr>
          <a:xfrm>
            <a:off x="4137333" y="1131042"/>
            <a:ext cx="317090" cy="307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dirty="0"/>
          </a:p>
        </p:txBody>
      </p:sp>
      <p:sp>
        <p:nvSpPr>
          <p:cNvPr id="31" name="CuadroTexto 55">
            <a:extLst>
              <a:ext uri="{FF2B5EF4-FFF2-40B4-BE49-F238E27FC236}">
                <a16:creationId xmlns:a16="http://schemas.microsoft.com/office/drawing/2014/main" id="{782E037F-69C6-4765-BA17-4235B4449242}"/>
              </a:ext>
            </a:extLst>
          </p:cNvPr>
          <p:cNvSpPr txBox="1"/>
          <p:nvPr/>
        </p:nvSpPr>
        <p:spPr>
          <a:xfrm>
            <a:off x="6400109" y="1123706"/>
            <a:ext cx="1715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Inter"/>
                <a:ea typeface="Inter"/>
                <a:sym typeface="Inter"/>
              </a:rPr>
              <a:t>Launch angle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6855916-09A8-401D-A2CC-0F6EC64DB639}"/>
              </a:ext>
            </a:extLst>
          </p:cNvPr>
          <p:cNvSpPr/>
          <p:nvPr/>
        </p:nvSpPr>
        <p:spPr>
          <a:xfrm>
            <a:off x="6131621" y="1122454"/>
            <a:ext cx="317090" cy="307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CuadroTexto 55">
            <a:extLst>
              <a:ext uri="{FF2B5EF4-FFF2-40B4-BE49-F238E27FC236}">
                <a16:creationId xmlns:a16="http://schemas.microsoft.com/office/drawing/2014/main" id="{CA09990B-CABD-40F3-9483-ABC133445AA9}"/>
              </a:ext>
            </a:extLst>
          </p:cNvPr>
          <p:cNvSpPr txBox="1"/>
          <p:nvPr/>
        </p:nvSpPr>
        <p:spPr>
          <a:xfrm>
            <a:off x="4052985" y="1188909"/>
            <a:ext cx="49389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  0.0º</a:t>
            </a:r>
          </a:p>
        </p:txBody>
      </p:sp>
      <p:sp>
        <p:nvSpPr>
          <p:cNvPr id="42" name="CuadroTexto 55">
            <a:extLst>
              <a:ext uri="{FF2B5EF4-FFF2-40B4-BE49-F238E27FC236}">
                <a16:creationId xmlns:a16="http://schemas.microsoft.com/office/drawing/2014/main" id="{8D29F448-84AD-43BD-8A08-C8BE6D4EF96F}"/>
              </a:ext>
            </a:extLst>
          </p:cNvPr>
          <p:cNvSpPr txBox="1"/>
          <p:nvPr/>
        </p:nvSpPr>
        <p:spPr>
          <a:xfrm>
            <a:off x="6068338" y="1178668"/>
            <a:ext cx="49389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Inter"/>
                <a:ea typeface="Inter"/>
                <a:sym typeface="Inter"/>
              </a:rPr>
              <a:t>84.6º</a:t>
            </a:r>
          </a:p>
        </p:txBody>
      </p:sp>
      <p:sp>
        <p:nvSpPr>
          <p:cNvPr id="44" name="Google Shape;368;p37">
            <a:extLst>
              <a:ext uri="{FF2B5EF4-FFF2-40B4-BE49-F238E27FC236}">
                <a16:creationId xmlns:a16="http://schemas.microsoft.com/office/drawing/2014/main" id="{936A757B-E094-441F-9279-852CDF5E196D}"/>
              </a:ext>
            </a:extLst>
          </p:cNvPr>
          <p:cNvSpPr txBox="1">
            <a:spLocks/>
          </p:cNvSpPr>
          <p:nvPr/>
        </p:nvSpPr>
        <p:spPr>
          <a:xfrm>
            <a:off x="1875121" y="1864419"/>
            <a:ext cx="3776844" cy="47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GB" b="1" dirty="0"/>
              <a:t>Trajectory</a:t>
            </a:r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0" indent="0"/>
            <a:endParaRPr lang="en-GB" sz="1200" dirty="0"/>
          </a:p>
        </p:txBody>
      </p:sp>
      <p:sp>
        <p:nvSpPr>
          <p:cNvPr id="46" name="Google Shape;368;p37">
            <a:extLst>
              <a:ext uri="{FF2B5EF4-FFF2-40B4-BE49-F238E27FC236}">
                <a16:creationId xmlns:a16="http://schemas.microsoft.com/office/drawing/2014/main" id="{0ADECB7E-4B07-4A85-AED9-F353978108BD}"/>
              </a:ext>
            </a:extLst>
          </p:cNvPr>
          <p:cNvSpPr txBox="1">
            <a:spLocks/>
          </p:cNvSpPr>
          <p:nvPr/>
        </p:nvSpPr>
        <p:spPr>
          <a:xfrm>
            <a:off x="4874875" y="1890031"/>
            <a:ext cx="3776844" cy="47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GB" b="1" dirty="0"/>
              <a:t>Flight profile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0" indent="0"/>
            <a:endParaRPr lang="en-GB" sz="1200" dirty="0"/>
          </a:p>
        </p:txBody>
      </p: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702EB19E-85FE-42D1-B333-5C3BDBF0CA35}"/>
              </a:ext>
            </a:extLst>
          </p:cNvPr>
          <p:cNvGrpSpPr/>
          <p:nvPr/>
        </p:nvGrpSpPr>
        <p:grpSpPr>
          <a:xfrm>
            <a:off x="3812461" y="1540280"/>
            <a:ext cx="2278626" cy="2161252"/>
            <a:chOff x="3886201" y="1540280"/>
            <a:chExt cx="2278626" cy="2161252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543C28B-8DBF-41F3-B8B2-D564317798C3}"/>
                </a:ext>
              </a:extLst>
            </p:cNvPr>
            <p:cNvSpPr/>
            <p:nvPr/>
          </p:nvSpPr>
          <p:spPr>
            <a:xfrm>
              <a:off x="3886201" y="1643012"/>
              <a:ext cx="2278626" cy="1929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94784E5-780A-4A84-8A7A-AF37E27D0D9E}"/>
                </a:ext>
              </a:extLst>
            </p:cNvPr>
            <p:cNvSpPr/>
            <p:nvPr/>
          </p:nvSpPr>
          <p:spPr>
            <a:xfrm>
              <a:off x="3923071" y="1540280"/>
              <a:ext cx="2208550" cy="20027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3596F8B-2397-4F32-AD5A-8952F1044F1B}"/>
                </a:ext>
              </a:extLst>
            </p:cNvPr>
            <p:cNvSpPr/>
            <p:nvPr/>
          </p:nvSpPr>
          <p:spPr>
            <a:xfrm>
              <a:off x="4864112" y="2372167"/>
              <a:ext cx="330313" cy="317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CuadroTexto 55">
              <a:extLst>
                <a:ext uri="{FF2B5EF4-FFF2-40B4-BE49-F238E27FC236}">
                  <a16:creationId xmlns:a16="http://schemas.microsoft.com/office/drawing/2014/main" id="{95AE5FD8-E0C5-4E7F-A2EC-8FD82B24F099}"/>
                </a:ext>
              </a:extLst>
            </p:cNvPr>
            <p:cNvSpPr txBox="1"/>
            <p:nvPr/>
          </p:nvSpPr>
          <p:spPr>
            <a:xfrm>
              <a:off x="4185117" y="1568840"/>
              <a:ext cx="17151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Relative error</a:t>
              </a:r>
            </a:p>
          </p:txBody>
        </p:sp>
        <p:grpSp>
          <p:nvGrpSpPr>
            <p:cNvPr id="57" name="Google Shape;3350;p56">
              <a:extLst>
                <a:ext uri="{FF2B5EF4-FFF2-40B4-BE49-F238E27FC236}">
                  <a16:creationId xmlns:a16="http://schemas.microsoft.com/office/drawing/2014/main" id="{3E3C9885-B814-41A1-9BAC-E8F14D9B006C}"/>
                </a:ext>
              </a:extLst>
            </p:cNvPr>
            <p:cNvGrpSpPr/>
            <p:nvPr/>
          </p:nvGrpSpPr>
          <p:grpSpPr>
            <a:xfrm>
              <a:off x="4603537" y="245378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58" name="Google Shape;3351;p56">
                <a:extLst>
                  <a:ext uri="{FF2B5EF4-FFF2-40B4-BE49-F238E27FC236}">
                    <a16:creationId xmlns:a16="http://schemas.microsoft.com/office/drawing/2014/main" id="{CA7A592E-EB8B-40C2-A518-E489CA227DC0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352;p56">
                <a:extLst>
                  <a:ext uri="{FF2B5EF4-FFF2-40B4-BE49-F238E27FC236}">
                    <a16:creationId xmlns:a16="http://schemas.microsoft.com/office/drawing/2014/main" id="{B1135B9F-5203-4CD9-917B-4E960E5B9F3B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CuadroTexto 55">
              <a:extLst>
                <a:ext uri="{FF2B5EF4-FFF2-40B4-BE49-F238E27FC236}">
                  <a16:creationId xmlns:a16="http://schemas.microsoft.com/office/drawing/2014/main" id="{D24E38A1-0983-46CB-9135-10B9B5FACD92}"/>
                </a:ext>
              </a:extLst>
            </p:cNvPr>
            <p:cNvSpPr txBox="1"/>
            <p:nvPr/>
          </p:nvSpPr>
          <p:spPr>
            <a:xfrm>
              <a:off x="3983970" y="1895589"/>
              <a:ext cx="734285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RD</a:t>
              </a: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r>
                <a:rPr lang="es-ES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561.24</a:t>
              </a:r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4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140.52</a:t>
              </a:r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</p:txBody>
        </p:sp>
        <p:grpSp>
          <p:nvGrpSpPr>
            <p:cNvPr id="61" name="Google Shape;3350;p56">
              <a:extLst>
                <a:ext uri="{FF2B5EF4-FFF2-40B4-BE49-F238E27FC236}">
                  <a16:creationId xmlns:a16="http://schemas.microsoft.com/office/drawing/2014/main" id="{A32BC9EE-CE49-40E2-B6E2-4EBDF9009759}"/>
                </a:ext>
              </a:extLst>
            </p:cNvPr>
            <p:cNvGrpSpPr/>
            <p:nvPr/>
          </p:nvGrpSpPr>
          <p:grpSpPr>
            <a:xfrm flipH="1">
              <a:off x="5321364" y="246013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62" name="Google Shape;3351;p56">
                <a:extLst>
                  <a:ext uri="{FF2B5EF4-FFF2-40B4-BE49-F238E27FC236}">
                    <a16:creationId xmlns:a16="http://schemas.microsoft.com/office/drawing/2014/main" id="{53E1BB05-EE5E-426B-A9FA-E610E22CB859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352;p56">
                <a:extLst>
                  <a:ext uri="{FF2B5EF4-FFF2-40B4-BE49-F238E27FC236}">
                    <a16:creationId xmlns:a16="http://schemas.microsoft.com/office/drawing/2014/main" id="{BC8A4B6D-86D4-4784-BA70-1AA97FCCC918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7DE6D51A-E4E1-4E7E-9DB0-62D8FD5F3852}"/>
                </a:ext>
              </a:extLst>
            </p:cNvPr>
            <p:cNvCxnSpPr>
              <a:cxnSpLocks/>
            </p:cNvCxnSpPr>
            <p:nvPr/>
          </p:nvCxnSpPr>
          <p:spPr>
            <a:xfrm>
              <a:off x="4052985" y="1833556"/>
              <a:ext cx="19201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56DDB16-D85F-4A7F-80D8-E193136B09B0}"/>
                </a:ext>
              </a:extLst>
            </p:cNvPr>
            <p:cNvSpPr/>
            <p:nvPr/>
          </p:nvSpPr>
          <p:spPr>
            <a:xfrm>
              <a:off x="4864112" y="2761587"/>
              <a:ext cx="330313" cy="317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CuadroTexto 55">
              <a:extLst>
                <a:ext uri="{FF2B5EF4-FFF2-40B4-BE49-F238E27FC236}">
                  <a16:creationId xmlns:a16="http://schemas.microsoft.com/office/drawing/2014/main" id="{09D0225A-7B4F-4E77-84C7-7339EAD10353}"/>
                </a:ext>
              </a:extLst>
            </p:cNvPr>
            <p:cNvSpPr txBox="1"/>
            <p:nvPr/>
          </p:nvSpPr>
          <p:spPr>
            <a:xfrm>
              <a:off x="4494972" y="1893345"/>
              <a:ext cx="1072991" cy="1808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Apogee altitude (m)</a:t>
              </a:r>
            </a:p>
            <a:p>
              <a:pPr algn="ctr"/>
              <a:endParaRPr lang="en-GB" sz="13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20.9%</a:t>
              </a:r>
            </a:p>
            <a:p>
              <a:pPr algn="ctr"/>
              <a:endParaRPr lang="en-GB" sz="45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endParaRPr lang="en-GB" sz="13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r>
                <a:rPr lang="en-GB" sz="9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8.2%</a:t>
              </a:r>
            </a:p>
            <a:p>
              <a:pPr algn="ctr"/>
              <a:endParaRPr lang="en-GB" sz="10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ctr"/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Impact point (m)</a:t>
              </a:r>
            </a:p>
            <a:p>
              <a:pPr algn="ctr"/>
              <a:endParaRPr lang="en-GB" sz="9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</p:txBody>
        </p:sp>
        <p:sp>
          <p:nvSpPr>
            <p:cNvPr id="70" name="CuadroTexto 55">
              <a:extLst>
                <a:ext uri="{FF2B5EF4-FFF2-40B4-BE49-F238E27FC236}">
                  <a16:creationId xmlns:a16="http://schemas.microsoft.com/office/drawing/2014/main" id="{85BB9B20-21BE-464F-B343-5C684CAA5D52}"/>
                </a:ext>
              </a:extLst>
            </p:cNvPr>
            <p:cNvSpPr txBox="1"/>
            <p:nvPr/>
          </p:nvSpPr>
          <p:spPr>
            <a:xfrm>
              <a:off x="5329779" y="1913667"/>
              <a:ext cx="734285" cy="11618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100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Exp.</a:t>
              </a:r>
            </a:p>
            <a:p>
              <a:pPr algn="r"/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r"/>
              <a:endParaRPr lang="en-GB" sz="10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r"/>
              <a:r>
                <a:rPr lang="es-ES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  <a:r>
                <a:rPr lang="es-ES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464</a:t>
              </a:r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.17</a:t>
              </a:r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3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r"/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129.85</a:t>
              </a:r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</p:txBody>
        </p:sp>
        <p:grpSp>
          <p:nvGrpSpPr>
            <p:cNvPr id="73" name="Google Shape;3350;p56">
              <a:extLst>
                <a:ext uri="{FF2B5EF4-FFF2-40B4-BE49-F238E27FC236}">
                  <a16:creationId xmlns:a16="http://schemas.microsoft.com/office/drawing/2014/main" id="{D00C07D4-1870-4578-BD97-59D09D9D5F8D}"/>
                </a:ext>
              </a:extLst>
            </p:cNvPr>
            <p:cNvGrpSpPr/>
            <p:nvPr/>
          </p:nvGrpSpPr>
          <p:grpSpPr>
            <a:xfrm>
              <a:off x="4603537" y="284320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74" name="Google Shape;3351;p56">
                <a:extLst>
                  <a:ext uri="{FF2B5EF4-FFF2-40B4-BE49-F238E27FC236}">
                    <a16:creationId xmlns:a16="http://schemas.microsoft.com/office/drawing/2014/main" id="{2B48A354-56FB-4C1D-8F71-183774870F3E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352;p56">
                <a:extLst>
                  <a:ext uri="{FF2B5EF4-FFF2-40B4-BE49-F238E27FC236}">
                    <a16:creationId xmlns:a16="http://schemas.microsoft.com/office/drawing/2014/main" id="{52BB8188-AE93-42A9-AF88-3A9E4446147F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3350;p56">
              <a:extLst>
                <a:ext uri="{FF2B5EF4-FFF2-40B4-BE49-F238E27FC236}">
                  <a16:creationId xmlns:a16="http://schemas.microsoft.com/office/drawing/2014/main" id="{2EE8563B-E712-43DD-BC50-2463A5634071}"/>
                </a:ext>
              </a:extLst>
            </p:cNvPr>
            <p:cNvGrpSpPr/>
            <p:nvPr/>
          </p:nvGrpSpPr>
          <p:grpSpPr>
            <a:xfrm flipH="1">
              <a:off x="5321364" y="2849554"/>
              <a:ext cx="143284" cy="154037"/>
              <a:chOff x="5083925" y="2066350"/>
              <a:chExt cx="28825" cy="41550"/>
            </a:xfrm>
            <a:solidFill>
              <a:schemeClr val="accent4"/>
            </a:solidFill>
          </p:grpSpPr>
          <p:sp>
            <p:nvSpPr>
              <p:cNvPr id="77" name="Google Shape;3351;p56">
                <a:extLst>
                  <a:ext uri="{FF2B5EF4-FFF2-40B4-BE49-F238E27FC236}">
                    <a16:creationId xmlns:a16="http://schemas.microsoft.com/office/drawing/2014/main" id="{E295CBBA-A657-4E6C-B232-7E88E8490F80}"/>
                  </a:ext>
                </a:extLst>
              </p:cNvPr>
              <p:cNvSpPr/>
              <p:nvPr/>
            </p:nvSpPr>
            <p:spPr>
              <a:xfrm>
                <a:off x="5084050" y="2066350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352;p56">
                <a:extLst>
                  <a:ext uri="{FF2B5EF4-FFF2-40B4-BE49-F238E27FC236}">
                    <a16:creationId xmlns:a16="http://schemas.microsoft.com/office/drawing/2014/main" id="{2787B267-7E08-479A-88A7-B0F67ECC7EC4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3E50A0-E7DD-4F8B-8DF2-1E8CF72C5256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48" name="Rectángulo 10">
              <a:extLst>
                <a:ext uri="{FF2B5EF4-FFF2-40B4-BE49-F238E27FC236}">
                  <a16:creationId xmlns:a16="http://schemas.microsoft.com/office/drawing/2014/main" id="{19B7ECC1-E1D1-4B2A-9504-D963542E6F91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50" name="CuadroTexto 15">
              <a:extLst>
                <a:ext uri="{FF2B5EF4-FFF2-40B4-BE49-F238E27FC236}">
                  <a16:creationId xmlns:a16="http://schemas.microsoft.com/office/drawing/2014/main" id="{27E39B7F-A23D-4C18-B307-EED8A60C3D81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39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 err="1">
                  <a:solidFill>
                    <a:schemeClr val="accent5"/>
                  </a:solidFill>
                </a:rPr>
                <a:t>Results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52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0EF3A2B3-0D36-4B48-8167-D31B5144A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ctángulo 10">
            <a:extLst>
              <a:ext uri="{FF2B5EF4-FFF2-40B4-BE49-F238E27FC236}">
                <a16:creationId xmlns:a16="http://schemas.microsoft.com/office/drawing/2014/main" id="{C8912606-32AA-4181-A0E6-B5D9B2509F1F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54" name="Google Shape;368;p37">
            <a:extLst>
              <a:ext uri="{FF2B5EF4-FFF2-40B4-BE49-F238E27FC236}">
                <a16:creationId xmlns:a16="http://schemas.microsoft.com/office/drawing/2014/main" id="{E6304638-1953-4D47-BEFF-DE44A4D41463}"/>
              </a:ext>
            </a:extLst>
          </p:cNvPr>
          <p:cNvSpPr txBox="1">
            <a:spLocks/>
          </p:cNvSpPr>
          <p:nvPr/>
        </p:nvSpPr>
        <p:spPr>
          <a:xfrm>
            <a:off x="1159153" y="4743543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20. Ares II rocket trajectory.</a:t>
            </a:r>
          </a:p>
        </p:txBody>
      </p:sp>
      <p:sp>
        <p:nvSpPr>
          <p:cNvPr id="55" name="Google Shape;368;p37">
            <a:extLst>
              <a:ext uri="{FF2B5EF4-FFF2-40B4-BE49-F238E27FC236}">
                <a16:creationId xmlns:a16="http://schemas.microsoft.com/office/drawing/2014/main" id="{608D13CE-5C5B-4795-823E-538DAF4C2833}"/>
              </a:ext>
            </a:extLst>
          </p:cNvPr>
          <p:cNvSpPr txBox="1">
            <a:spLocks/>
          </p:cNvSpPr>
          <p:nvPr/>
        </p:nvSpPr>
        <p:spPr>
          <a:xfrm>
            <a:off x="4846717" y="4724571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21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Ares II flight profile.</a:t>
            </a:r>
          </a:p>
        </p:txBody>
      </p:sp>
    </p:spTree>
    <p:extLst>
      <p:ext uri="{BB962C8B-B14F-4D97-AF65-F5344CB8AC3E}">
        <p14:creationId xmlns:p14="http://schemas.microsoft.com/office/powerpoint/2010/main" val="197294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1982976" y="154084"/>
            <a:ext cx="5037257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dirty="0" err="1">
                <a:solidFill>
                  <a:srgbClr val="3A393C"/>
                </a:solidFill>
              </a:rPr>
              <a:t>Simulation</a:t>
            </a:r>
            <a:r>
              <a:rPr lang="es-ES" sz="3000" dirty="0">
                <a:solidFill>
                  <a:srgbClr val="3A393C"/>
                </a:solidFill>
              </a:rPr>
              <a:t> </a:t>
            </a:r>
            <a:r>
              <a:rPr lang="es-ES" sz="3000" dirty="0" err="1">
                <a:solidFill>
                  <a:srgbClr val="3A393C"/>
                </a:solidFill>
              </a:rPr>
              <a:t>validation</a:t>
            </a:r>
            <a:endParaRPr sz="3000" dirty="0">
              <a:solidFill>
                <a:srgbClr val="3A393C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25</a:t>
            </a:fld>
            <a:endParaRPr lang="ca-ES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83F6C2C2-C7D1-4614-B008-E05364B022B9}"/>
              </a:ext>
            </a:extLst>
          </p:cNvPr>
          <p:cNvSpPr txBox="1">
            <a:spLocks/>
          </p:cNvSpPr>
          <p:nvPr/>
        </p:nvSpPr>
        <p:spPr>
          <a:xfrm>
            <a:off x="1994135" y="602846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2. Comparison with experimental data</a:t>
            </a:r>
          </a:p>
        </p:txBody>
      </p:sp>
      <p:grpSp>
        <p:nvGrpSpPr>
          <p:cNvPr id="17" name="Google Shape;3820;p57">
            <a:extLst>
              <a:ext uri="{FF2B5EF4-FFF2-40B4-BE49-F238E27FC236}">
                <a16:creationId xmlns:a16="http://schemas.microsoft.com/office/drawing/2014/main" id="{463109D6-FABF-471C-85CF-5F72390F1947}"/>
              </a:ext>
            </a:extLst>
          </p:cNvPr>
          <p:cNvGrpSpPr/>
          <p:nvPr/>
        </p:nvGrpSpPr>
        <p:grpSpPr>
          <a:xfrm>
            <a:off x="2259868" y="1270469"/>
            <a:ext cx="217621" cy="213998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18" name="Google Shape;3821;p57">
              <a:extLst>
                <a:ext uri="{FF2B5EF4-FFF2-40B4-BE49-F238E27FC236}">
                  <a16:creationId xmlns:a16="http://schemas.microsoft.com/office/drawing/2014/main" id="{5163DA6F-50B1-4A3E-8012-4D2BE64E6B23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22;p57">
              <a:extLst>
                <a:ext uri="{FF2B5EF4-FFF2-40B4-BE49-F238E27FC236}">
                  <a16:creationId xmlns:a16="http://schemas.microsoft.com/office/drawing/2014/main" id="{47F5A813-053D-425B-A496-2A210774CD87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23;p57">
              <a:extLst>
                <a:ext uri="{FF2B5EF4-FFF2-40B4-BE49-F238E27FC236}">
                  <a16:creationId xmlns:a16="http://schemas.microsoft.com/office/drawing/2014/main" id="{036A0F44-B3D0-4C6F-BC1F-46B16F3470E7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24;p57">
              <a:extLst>
                <a:ext uri="{FF2B5EF4-FFF2-40B4-BE49-F238E27FC236}">
                  <a16:creationId xmlns:a16="http://schemas.microsoft.com/office/drawing/2014/main" id="{7A03E26D-70C9-4FD9-ACDD-B40C31814403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25;p57">
              <a:extLst>
                <a:ext uri="{FF2B5EF4-FFF2-40B4-BE49-F238E27FC236}">
                  <a16:creationId xmlns:a16="http://schemas.microsoft.com/office/drawing/2014/main" id="{22BCB3DF-6341-4FD5-8C5D-1556D694139F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68;p37">
            <a:extLst>
              <a:ext uri="{FF2B5EF4-FFF2-40B4-BE49-F238E27FC236}">
                <a16:creationId xmlns:a16="http://schemas.microsoft.com/office/drawing/2014/main" id="{8C30D98F-174A-404E-9E55-D7B971DDF4AD}"/>
              </a:ext>
            </a:extLst>
          </p:cNvPr>
          <p:cNvSpPr txBox="1">
            <a:spLocks/>
          </p:cNvSpPr>
          <p:nvPr/>
        </p:nvSpPr>
        <p:spPr>
          <a:xfrm>
            <a:off x="1982976" y="1115505"/>
            <a:ext cx="3776844" cy="47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GB" b="1" dirty="0"/>
              <a:t>Velocity</a:t>
            </a:r>
            <a:endParaRPr lang="en-GB" sz="1200" dirty="0"/>
          </a:p>
          <a:p>
            <a:pPr marL="0" indent="0"/>
            <a:endParaRPr lang="en-GB" sz="12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FD2E764-9FB0-41B9-8CB1-9065B2BC7C34}"/>
              </a:ext>
            </a:extLst>
          </p:cNvPr>
          <p:cNvGrpSpPr/>
          <p:nvPr/>
        </p:nvGrpSpPr>
        <p:grpSpPr>
          <a:xfrm>
            <a:off x="6153561" y="2263216"/>
            <a:ext cx="2278626" cy="1360489"/>
            <a:chOff x="3886201" y="1540280"/>
            <a:chExt cx="2278626" cy="136048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351A09D-F4D5-4EDA-ACE0-33421D05DBB3}"/>
                </a:ext>
              </a:extLst>
            </p:cNvPr>
            <p:cNvSpPr/>
            <p:nvPr/>
          </p:nvSpPr>
          <p:spPr>
            <a:xfrm>
              <a:off x="3886201" y="1643012"/>
              <a:ext cx="2278626" cy="12577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EF3A31-A80F-442F-985E-28B71EF0D1A2}"/>
                </a:ext>
              </a:extLst>
            </p:cNvPr>
            <p:cNvSpPr/>
            <p:nvPr/>
          </p:nvSpPr>
          <p:spPr>
            <a:xfrm>
              <a:off x="3923071" y="1540280"/>
              <a:ext cx="2208550" cy="12577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49BCC38-C6D3-4AB0-ACA3-D7C8DB362C02}"/>
                </a:ext>
              </a:extLst>
            </p:cNvPr>
            <p:cNvSpPr/>
            <p:nvPr/>
          </p:nvSpPr>
          <p:spPr>
            <a:xfrm>
              <a:off x="4864112" y="2372167"/>
              <a:ext cx="330313" cy="3172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CuadroTexto 55">
              <a:extLst>
                <a:ext uri="{FF2B5EF4-FFF2-40B4-BE49-F238E27FC236}">
                  <a16:creationId xmlns:a16="http://schemas.microsoft.com/office/drawing/2014/main" id="{193CD5A7-C6F1-4929-B980-6D2A75AB96F9}"/>
                </a:ext>
              </a:extLst>
            </p:cNvPr>
            <p:cNvSpPr txBox="1"/>
            <p:nvPr/>
          </p:nvSpPr>
          <p:spPr>
            <a:xfrm>
              <a:off x="4185117" y="1568840"/>
              <a:ext cx="171516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Relative error</a:t>
              </a:r>
            </a:p>
          </p:txBody>
        </p:sp>
        <p:grpSp>
          <p:nvGrpSpPr>
            <p:cNvPr id="41" name="Google Shape;3350;p56">
              <a:extLst>
                <a:ext uri="{FF2B5EF4-FFF2-40B4-BE49-F238E27FC236}">
                  <a16:creationId xmlns:a16="http://schemas.microsoft.com/office/drawing/2014/main" id="{EDAF1FB4-EA58-47A0-B9C5-F5B1CA70DCA5}"/>
                </a:ext>
              </a:extLst>
            </p:cNvPr>
            <p:cNvGrpSpPr/>
            <p:nvPr/>
          </p:nvGrpSpPr>
          <p:grpSpPr>
            <a:xfrm>
              <a:off x="4603647" y="2453780"/>
              <a:ext cx="143220" cy="154037"/>
              <a:chOff x="5083925" y="2066349"/>
              <a:chExt cx="28812" cy="41550"/>
            </a:xfrm>
            <a:solidFill>
              <a:schemeClr val="accent4"/>
            </a:solidFill>
          </p:grpSpPr>
          <p:sp>
            <p:nvSpPr>
              <p:cNvPr id="58" name="Google Shape;3351;p56">
                <a:extLst>
                  <a:ext uri="{FF2B5EF4-FFF2-40B4-BE49-F238E27FC236}">
                    <a16:creationId xmlns:a16="http://schemas.microsoft.com/office/drawing/2014/main" id="{CF282D4C-DBF2-46FA-8874-C9E665F8D58F}"/>
                  </a:ext>
                </a:extLst>
              </p:cNvPr>
              <p:cNvSpPr/>
              <p:nvPr/>
            </p:nvSpPr>
            <p:spPr>
              <a:xfrm>
                <a:off x="5084037" y="2066349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352;p56">
                <a:extLst>
                  <a:ext uri="{FF2B5EF4-FFF2-40B4-BE49-F238E27FC236}">
                    <a16:creationId xmlns:a16="http://schemas.microsoft.com/office/drawing/2014/main" id="{40099DA1-7DAD-4322-8174-68BDC84E34B8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CuadroTexto 55">
              <a:extLst>
                <a:ext uri="{FF2B5EF4-FFF2-40B4-BE49-F238E27FC236}">
                  <a16:creationId xmlns:a16="http://schemas.microsoft.com/office/drawing/2014/main" id="{2B9BA82D-BE8A-4BB3-B757-9C6BADBB7F4A}"/>
                </a:ext>
              </a:extLst>
            </p:cNvPr>
            <p:cNvSpPr txBox="1"/>
            <p:nvPr/>
          </p:nvSpPr>
          <p:spPr>
            <a:xfrm>
              <a:off x="3983970" y="1895589"/>
              <a:ext cx="73428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RD</a:t>
              </a: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r>
                <a:rPr lang="en-GB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100.82</a:t>
              </a:r>
              <a:r>
                <a:rPr lang="en-GB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</a:p>
          </p:txBody>
        </p:sp>
        <p:grpSp>
          <p:nvGrpSpPr>
            <p:cNvPr id="45" name="Google Shape;3350;p56">
              <a:extLst>
                <a:ext uri="{FF2B5EF4-FFF2-40B4-BE49-F238E27FC236}">
                  <a16:creationId xmlns:a16="http://schemas.microsoft.com/office/drawing/2014/main" id="{69CC4006-B868-4784-ACD6-C0EB728AC061}"/>
                </a:ext>
              </a:extLst>
            </p:cNvPr>
            <p:cNvGrpSpPr/>
            <p:nvPr/>
          </p:nvGrpSpPr>
          <p:grpSpPr>
            <a:xfrm flipH="1">
              <a:off x="5321395" y="2460130"/>
              <a:ext cx="143269" cy="154037"/>
              <a:chOff x="5083925" y="2066349"/>
              <a:chExt cx="28822" cy="41550"/>
            </a:xfrm>
            <a:solidFill>
              <a:schemeClr val="accent4"/>
            </a:solidFill>
          </p:grpSpPr>
          <p:sp>
            <p:nvSpPr>
              <p:cNvPr id="56" name="Google Shape;3351;p56">
                <a:extLst>
                  <a:ext uri="{FF2B5EF4-FFF2-40B4-BE49-F238E27FC236}">
                    <a16:creationId xmlns:a16="http://schemas.microsoft.com/office/drawing/2014/main" id="{1BC89677-404E-4C98-AF4C-3AE70849DCBD}"/>
                  </a:ext>
                </a:extLst>
              </p:cNvPr>
              <p:cNvSpPr/>
              <p:nvPr/>
            </p:nvSpPr>
            <p:spPr>
              <a:xfrm>
                <a:off x="5084047" y="2066349"/>
                <a:ext cx="28700" cy="4155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352;p56">
                <a:extLst>
                  <a:ext uri="{FF2B5EF4-FFF2-40B4-BE49-F238E27FC236}">
                    <a16:creationId xmlns:a16="http://schemas.microsoft.com/office/drawing/2014/main" id="{EB1F35A7-1B92-4C72-864E-4B145FD9B12B}"/>
                  </a:ext>
                </a:extLst>
              </p:cNvPr>
              <p:cNvSpPr/>
              <p:nvPr/>
            </p:nvSpPr>
            <p:spPr>
              <a:xfrm>
                <a:off x="5083925" y="2081325"/>
                <a:ext cx="8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E5674F-1549-4D26-9633-3069D0C40887}"/>
                </a:ext>
              </a:extLst>
            </p:cNvPr>
            <p:cNvCxnSpPr>
              <a:cxnSpLocks/>
            </p:cNvCxnSpPr>
            <p:nvPr/>
          </p:nvCxnSpPr>
          <p:spPr>
            <a:xfrm>
              <a:off x="4052985" y="1833556"/>
              <a:ext cx="19201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uadroTexto 55">
                  <a:extLst>
                    <a:ext uri="{FF2B5EF4-FFF2-40B4-BE49-F238E27FC236}">
                      <a16:creationId xmlns:a16="http://schemas.microsoft.com/office/drawing/2014/main" id="{20C8982A-C5B5-4539-81D4-59104E210A7E}"/>
                    </a:ext>
                  </a:extLst>
                </p:cNvPr>
                <p:cNvSpPr txBox="1"/>
                <p:nvPr/>
              </p:nvSpPr>
              <p:spPr>
                <a:xfrm>
                  <a:off x="4494972" y="1893345"/>
                  <a:ext cx="1072991" cy="7771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1100" dirty="0">
                      <a:solidFill>
                        <a:schemeClr val="accent4"/>
                      </a:solidFill>
                      <a:latin typeface="Inter"/>
                      <a:ea typeface="Inter"/>
                      <a:sym typeface="Inter"/>
                    </a:rPr>
                    <a:t>Max. velocity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1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</m:ctrlPr>
                        </m:sSubPr>
                        <m:e>
                          <m:r>
                            <a:rPr lang="es-ES" sz="11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𝑉</m:t>
                          </m:r>
                        </m:e>
                        <m:sub>
                          <m:r>
                            <a:rPr lang="es-ES" sz="11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𝑢</m:t>
                          </m:r>
                        </m:sub>
                      </m:sSub>
                    </m:oMath>
                  </a14:m>
                  <a:r>
                    <a:rPr lang="en-GB" sz="1100" dirty="0">
                      <a:solidFill>
                        <a:schemeClr val="accent4"/>
                      </a:solidFill>
                      <a:latin typeface="Inter"/>
                      <a:ea typeface="Inter"/>
                      <a:sym typeface="Inter"/>
                    </a:rPr>
                    <a:t> (m/s)</a:t>
                  </a:r>
                </a:p>
                <a:p>
                  <a:pPr algn="ctr"/>
                  <a:endParaRPr lang="en-GB" sz="1200" dirty="0">
                    <a:solidFill>
                      <a:schemeClr val="accent4"/>
                    </a:solidFill>
                    <a:latin typeface="Inter"/>
                    <a:ea typeface="Inter"/>
                    <a:sym typeface="Inter"/>
                  </a:endParaRPr>
                </a:p>
                <a:p>
                  <a:pPr algn="ctr"/>
                  <a:r>
                    <a:rPr lang="en-GB" sz="1050" dirty="0">
                      <a:solidFill>
                        <a:schemeClr val="accent4"/>
                      </a:solidFill>
                      <a:latin typeface="Inter"/>
                      <a:ea typeface="Inter"/>
                      <a:sym typeface="Inter"/>
                    </a:rPr>
                    <a:t>1.5%</a:t>
                  </a:r>
                </a:p>
              </p:txBody>
            </p:sp>
          </mc:Choice>
          <mc:Fallback xmlns="">
            <p:sp>
              <p:nvSpPr>
                <p:cNvPr id="48" name="CuadroTexto 55">
                  <a:extLst>
                    <a:ext uri="{FF2B5EF4-FFF2-40B4-BE49-F238E27FC236}">
                      <a16:creationId xmlns:a16="http://schemas.microsoft.com/office/drawing/2014/main" id="{20C8982A-C5B5-4539-81D4-59104E210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4972" y="1893345"/>
                  <a:ext cx="1072991" cy="777136"/>
                </a:xfrm>
                <a:prstGeom prst="rect">
                  <a:avLst/>
                </a:prstGeom>
                <a:blipFill>
                  <a:blip r:embed="rId5"/>
                  <a:stretch>
                    <a:fillRect r="-2841" b="-312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CuadroTexto 55">
              <a:extLst>
                <a:ext uri="{FF2B5EF4-FFF2-40B4-BE49-F238E27FC236}">
                  <a16:creationId xmlns:a16="http://schemas.microsoft.com/office/drawing/2014/main" id="{160C755B-8E3D-4DF4-9A2A-35477BC0CAF2}"/>
                </a:ext>
              </a:extLst>
            </p:cNvPr>
            <p:cNvSpPr txBox="1"/>
            <p:nvPr/>
          </p:nvSpPr>
          <p:spPr>
            <a:xfrm>
              <a:off x="5329779" y="1913667"/>
              <a:ext cx="734285" cy="754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100" b="1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Exp.</a:t>
              </a:r>
            </a:p>
            <a:p>
              <a:pPr algn="r"/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r"/>
              <a:endParaRPr lang="en-GB" sz="10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  <a:p>
              <a:pPr algn="r"/>
              <a:r>
                <a:rPr lang="es-ES" sz="11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 </a:t>
              </a:r>
              <a:r>
                <a:rPr lang="es-ES" sz="800" dirty="0">
                  <a:solidFill>
                    <a:schemeClr val="accent4"/>
                  </a:solidFill>
                  <a:latin typeface="Inter"/>
                  <a:ea typeface="Inter"/>
                  <a:sym typeface="Inter"/>
                </a:rPr>
                <a:t>99.30</a:t>
              </a:r>
              <a:endParaRPr lang="en-GB" sz="1100" dirty="0">
                <a:solidFill>
                  <a:schemeClr val="accent4"/>
                </a:solidFill>
                <a:latin typeface="Inter"/>
                <a:ea typeface="Inter"/>
                <a:sym typeface="Inter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63DAC83-0D56-4450-B6DE-218418622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210" y="1625324"/>
            <a:ext cx="4257329" cy="283821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A0502D0-940A-47E1-B90D-84E678702E41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31" name="Rectángulo 10">
              <a:extLst>
                <a:ext uri="{FF2B5EF4-FFF2-40B4-BE49-F238E27FC236}">
                  <a16:creationId xmlns:a16="http://schemas.microsoft.com/office/drawing/2014/main" id="{F0AEB7CE-87F3-4AB1-8B41-D6C319271A1E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32" name="CuadroTexto 15">
              <a:extLst>
                <a:ext uri="{FF2B5EF4-FFF2-40B4-BE49-F238E27FC236}">
                  <a16:creationId xmlns:a16="http://schemas.microsoft.com/office/drawing/2014/main" id="{376B0C33-EDF2-4398-8812-4558BC891796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39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 err="1">
                  <a:solidFill>
                    <a:schemeClr val="accent5"/>
                  </a:solidFill>
                </a:rPr>
                <a:t>Results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34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776CE8CA-4263-49C3-9644-D5C7B5CD5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ángulo 10">
            <a:extLst>
              <a:ext uri="{FF2B5EF4-FFF2-40B4-BE49-F238E27FC236}">
                <a16:creationId xmlns:a16="http://schemas.microsoft.com/office/drawing/2014/main" id="{8595275D-CA7C-4752-8852-B00D4E812C0A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2" name="Google Shape;368;p37">
            <a:extLst>
              <a:ext uri="{FF2B5EF4-FFF2-40B4-BE49-F238E27FC236}">
                <a16:creationId xmlns:a16="http://schemas.microsoft.com/office/drawing/2014/main" id="{40792A38-4926-4ADC-A9A6-2CBA3C1D5528}"/>
              </a:ext>
            </a:extLst>
          </p:cNvPr>
          <p:cNvSpPr txBox="1">
            <a:spLocks/>
          </p:cNvSpPr>
          <p:nvPr/>
        </p:nvSpPr>
        <p:spPr>
          <a:xfrm>
            <a:off x="1108532" y="4274703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22. Ares II velocity profile.</a:t>
            </a:r>
          </a:p>
        </p:txBody>
      </p:sp>
    </p:spTree>
    <p:extLst>
      <p:ext uri="{BB962C8B-B14F-4D97-AF65-F5344CB8AC3E}">
        <p14:creationId xmlns:p14="http://schemas.microsoft.com/office/powerpoint/2010/main" val="417239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267D2E-8ABD-4293-B9A7-D98FD723C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40" y="3165214"/>
            <a:ext cx="2289419" cy="1765335"/>
          </a:xfrm>
          <a:prstGeom prst="rect">
            <a:avLst/>
          </a:prstGeom>
        </p:spPr>
      </p:pic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1982976" y="154084"/>
            <a:ext cx="5037257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dirty="0">
                <a:solidFill>
                  <a:srgbClr val="3A393C"/>
                </a:solidFill>
              </a:rPr>
              <a:t>Monte Carlo </a:t>
            </a:r>
            <a:r>
              <a:rPr lang="es-ES" sz="3000" dirty="0" err="1">
                <a:solidFill>
                  <a:srgbClr val="3A393C"/>
                </a:solidFill>
              </a:rPr>
              <a:t>study</a:t>
            </a:r>
            <a:endParaRPr sz="3000" dirty="0">
              <a:solidFill>
                <a:srgbClr val="3A393C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49838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26</a:t>
            </a:fld>
            <a:endParaRPr lang="ca-ES" dirty="0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83F6C2C2-C7D1-4614-B008-E05364B022B9}"/>
              </a:ext>
            </a:extLst>
          </p:cNvPr>
          <p:cNvSpPr txBox="1">
            <a:spLocks/>
          </p:cNvSpPr>
          <p:nvPr/>
        </p:nvSpPr>
        <p:spPr>
          <a:xfrm>
            <a:off x="1994135" y="602846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</a:rPr>
              <a:t>Algorithm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</a:rPr>
              <a:t>development</a:t>
            </a:r>
            <a:endParaRPr lang="en-GB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Google Shape;368;p37">
                <a:extLst>
                  <a:ext uri="{FF2B5EF4-FFF2-40B4-BE49-F238E27FC236}">
                    <a16:creationId xmlns:a16="http://schemas.microsoft.com/office/drawing/2014/main" id="{269844D2-CDAD-438E-B38D-1AE1D18EAC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1993" y="1027033"/>
                <a:ext cx="6959132" cy="2572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9pPr>
              </a:lstStyle>
              <a:p>
                <a:pPr marL="0" indent="0"/>
                <a:r>
                  <a:rPr lang="en-GB" b="1" dirty="0"/>
                  <a:t>Stochastic parameters</a:t>
                </a:r>
              </a:p>
              <a:p>
                <a:pPr marL="0" indent="0"/>
                <a:endParaRPr lang="en-GB" sz="1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1200" dirty="0"/>
              </a:p>
              <a:p>
                <a:pPr marL="0" indent="0"/>
                <a:endParaRPr lang="en-GB" sz="1200" dirty="0"/>
              </a:p>
              <a:p>
                <a:pPr marL="0" indent="0"/>
                <a:endParaRPr lang="en-GB" sz="800" dirty="0"/>
              </a:p>
              <a:p>
                <a:pPr marL="0" indent="0"/>
                <a:r>
                  <a:rPr lang="en-GB" b="1" dirty="0"/>
                  <a:t>Splashdown zone estimation</a:t>
                </a:r>
                <a:endParaRPr lang="en-GB" sz="1200" dirty="0"/>
              </a:p>
              <a:p>
                <a:pPr marL="0" indent="0"/>
                <a:endParaRPr lang="en-GB" sz="700" dirty="0"/>
              </a:p>
              <a:p>
                <a:pPr marL="0" indent="0"/>
                <a:r>
                  <a:rPr lang="en-GB" sz="1200" dirty="0"/>
                  <a:t>         Ellipse fitting (bivariate normal distr.)	Semi-axes = standard deviations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48" name="Google Shape;368;p37">
                <a:extLst>
                  <a:ext uri="{FF2B5EF4-FFF2-40B4-BE49-F238E27FC236}">
                    <a16:creationId xmlns:a16="http://schemas.microsoft.com/office/drawing/2014/main" id="{269844D2-CDAD-438E-B38D-1AE1D18EA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93" y="1027033"/>
                <a:ext cx="6959132" cy="2572665"/>
              </a:xfrm>
              <a:prstGeom prst="rect">
                <a:avLst/>
              </a:prstGeom>
              <a:blipFill>
                <a:blip r:embed="rId4"/>
                <a:stretch>
                  <a:fillRect l="-5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oogle Shape;907;p61">
            <a:extLst>
              <a:ext uri="{FF2B5EF4-FFF2-40B4-BE49-F238E27FC236}">
                <a16:creationId xmlns:a16="http://schemas.microsoft.com/office/drawing/2014/main" id="{97B3B7FE-4AAC-4542-8753-2F0AB9114502}"/>
              </a:ext>
            </a:extLst>
          </p:cNvPr>
          <p:cNvGrpSpPr/>
          <p:nvPr/>
        </p:nvGrpSpPr>
        <p:grpSpPr>
          <a:xfrm>
            <a:off x="2148201" y="2915471"/>
            <a:ext cx="305030" cy="216740"/>
            <a:chOff x="5058450" y="1870100"/>
            <a:chExt cx="58075" cy="51600"/>
          </a:xfrm>
          <a:solidFill>
            <a:schemeClr val="accent5"/>
          </a:solidFill>
        </p:grpSpPr>
        <p:sp>
          <p:nvSpPr>
            <p:cNvPr id="52" name="Google Shape;908;p61">
              <a:extLst>
                <a:ext uri="{FF2B5EF4-FFF2-40B4-BE49-F238E27FC236}">
                  <a16:creationId xmlns:a16="http://schemas.microsoft.com/office/drawing/2014/main" id="{ED20F707-73E9-438F-AD3A-324214C6BF5B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09;p61">
              <a:extLst>
                <a:ext uri="{FF2B5EF4-FFF2-40B4-BE49-F238E27FC236}">
                  <a16:creationId xmlns:a16="http://schemas.microsoft.com/office/drawing/2014/main" id="{CE2C2DD2-0E94-4894-9808-7237B89CD96F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2B86281-54D4-4E24-93FC-ED757AA3E312}"/>
              </a:ext>
            </a:extLst>
          </p:cNvPr>
          <p:cNvGrpSpPr/>
          <p:nvPr/>
        </p:nvGrpSpPr>
        <p:grpSpPr>
          <a:xfrm>
            <a:off x="4067472" y="1428355"/>
            <a:ext cx="2289419" cy="1025219"/>
            <a:chOff x="4137322" y="1428355"/>
            <a:chExt cx="2289419" cy="10252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0A94D51-54AF-4AF7-946C-B06D7C920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4766" y="1845121"/>
              <a:ext cx="1819525" cy="608453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D4B196-9F54-4E9F-9FBB-8D4AF2337661}"/>
                </a:ext>
              </a:extLst>
            </p:cNvPr>
            <p:cNvGrpSpPr/>
            <p:nvPr/>
          </p:nvGrpSpPr>
          <p:grpSpPr>
            <a:xfrm>
              <a:off x="4137322" y="1428355"/>
              <a:ext cx="2289419" cy="476420"/>
              <a:chOff x="4137322" y="1428355"/>
              <a:chExt cx="2289419" cy="476420"/>
            </a:xfrm>
          </p:grpSpPr>
          <p:sp>
            <p:nvSpPr>
              <p:cNvPr id="28" name="Google Shape;163;p27">
                <a:extLst>
                  <a:ext uri="{FF2B5EF4-FFF2-40B4-BE49-F238E27FC236}">
                    <a16:creationId xmlns:a16="http://schemas.microsoft.com/office/drawing/2014/main" id="{7E6EEF21-29DC-4430-9999-4BCB29728910}"/>
                  </a:ext>
                </a:extLst>
              </p:cNvPr>
              <p:cNvSpPr/>
              <p:nvPr/>
            </p:nvSpPr>
            <p:spPr>
              <a:xfrm>
                <a:off x="4162819" y="1428355"/>
                <a:ext cx="2120236" cy="4764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7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CuadroTexto 55">
                <a:extLst>
                  <a:ext uri="{FF2B5EF4-FFF2-40B4-BE49-F238E27FC236}">
                    <a16:creationId xmlns:a16="http://schemas.microsoft.com/office/drawing/2014/main" id="{5B45FB4B-1BA8-49E9-8916-7572E6E60979}"/>
                  </a:ext>
                </a:extLst>
              </p:cNvPr>
              <p:cNvSpPr txBox="1"/>
              <p:nvPr/>
            </p:nvSpPr>
            <p:spPr>
              <a:xfrm>
                <a:off x="4137322" y="1519003"/>
                <a:ext cx="2289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dirty="0">
                    <a:solidFill>
                      <a:schemeClr val="accent4"/>
                    </a:solidFill>
                    <a:latin typeface="Inter"/>
                    <a:ea typeface="Inter"/>
                    <a:sym typeface="Inter"/>
                  </a:rPr>
                  <a:t>R</a:t>
                </a:r>
                <a:r>
                  <a:rPr lang="en-GB" dirty="0" err="1">
                    <a:solidFill>
                      <a:schemeClr val="accent4"/>
                    </a:solidFill>
                    <a:latin typeface="Inter"/>
                    <a:ea typeface="Inter"/>
                    <a:sym typeface="Inter"/>
                  </a:rPr>
                  <a:t>andom</a:t>
                </a:r>
                <a:r>
                  <a:rPr lang="en-GB" dirty="0">
                    <a:solidFill>
                      <a:schemeClr val="accent4"/>
                    </a:solidFill>
                    <a:latin typeface="Inter"/>
                    <a:ea typeface="Inter"/>
                    <a:sym typeface="Inter"/>
                  </a:rPr>
                  <a:t> noise sampling</a:t>
                </a:r>
              </a:p>
            </p:txBody>
          </p:sp>
        </p:grpSp>
      </p:grpSp>
      <p:grpSp>
        <p:nvGrpSpPr>
          <p:cNvPr id="67" name="Google Shape;907;p61">
            <a:extLst>
              <a:ext uri="{FF2B5EF4-FFF2-40B4-BE49-F238E27FC236}">
                <a16:creationId xmlns:a16="http://schemas.microsoft.com/office/drawing/2014/main" id="{0D311697-9524-468E-9467-C7FF346C971B}"/>
              </a:ext>
            </a:extLst>
          </p:cNvPr>
          <p:cNvGrpSpPr/>
          <p:nvPr/>
        </p:nvGrpSpPr>
        <p:grpSpPr>
          <a:xfrm>
            <a:off x="3705463" y="1579750"/>
            <a:ext cx="305030" cy="216740"/>
            <a:chOff x="5058450" y="1870100"/>
            <a:chExt cx="58075" cy="51600"/>
          </a:xfrm>
          <a:solidFill>
            <a:schemeClr val="accent5"/>
          </a:solidFill>
        </p:grpSpPr>
        <p:sp>
          <p:nvSpPr>
            <p:cNvPr id="68" name="Google Shape;908;p61">
              <a:extLst>
                <a:ext uri="{FF2B5EF4-FFF2-40B4-BE49-F238E27FC236}">
                  <a16:creationId xmlns:a16="http://schemas.microsoft.com/office/drawing/2014/main" id="{9EDCB223-0311-464B-949C-FD7017C24525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909;p61">
              <a:extLst>
                <a:ext uri="{FF2B5EF4-FFF2-40B4-BE49-F238E27FC236}">
                  <a16:creationId xmlns:a16="http://schemas.microsoft.com/office/drawing/2014/main" id="{BEBC0CC9-88D6-4BB0-A9D3-EF02E4797B40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907;p61">
            <a:extLst>
              <a:ext uri="{FF2B5EF4-FFF2-40B4-BE49-F238E27FC236}">
                <a16:creationId xmlns:a16="http://schemas.microsoft.com/office/drawing/2014/main" id="{A3CBD39C-7C44-4D46-84CE-529F9B3CF504}"/>
              </a:ext>
            </a:extLst>
          </p:cNvPr>
          <p:cNvGrpSpPr/>
          <p:nvPr/>
        </p:nvGrpSpPr>
        <p:grpSpPr>
          <a:xfrm>
            <a:off x="6322019" y="1566156"/>
            <a:ext cx="305030" cy="216740"/>
            <a:chOff x="5058450" y="1870100"/>
            <a:chExt cx="58075" cy="51600"/>
          </a:xfrm>
          <a:solidFill>
            <a:schemeClr val="accent5"/>
          </a:solidFill>
        </p:grpSpPr>
        <p:sp>
          <p:nvSpPr>
            <p:cNvPr id="80" name="Google Shape;908;p61">
              <a:extLst>
                <a:ext uri="{FF2B5EF4-FFF2-40B4-BE49-F238E27FC236}">
                  <a16:creationId xmlns:a16="http://schemas.microsoft.com/office/drawing/2014/main" id="{EAC6ACB1-9FF0-4669-B1D3-7B1FB98DFD7A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909;p61">
              <a:extLst>
                <a:ext uri="{FF2B5EF4-FFF2-40B4-BE49-F238E27FC236}">
                  <a16:creationId xmlns:a16="http://schemas.microsoft.com/office/drawing/2014/main" id="{381DE8E2-39E9-4727-9689-6DC622CE3398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FFDB6A5-C955-406E-9BD7-E2E489277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297" y="3113303"/>
            <a:ext cx="2128772" cy="17541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B3DF163-D4A4-4D67-AFB4-9E44A2F73D45}"/>
              </a:ext>
            </a:extLst>
          </p:cNvPr>
          <p:cNvGrpSpPr/>
          <p:nvPr/>
        </p:nvGrpSpPr>
        <p:grpSpPr>
          <a:xfrm>
            <a:off x="2038649" y="1399849"/>
            <a:ext cx="1765002" cy="836547"/>
            <a:chOff x="2038649" y="1399849"/>
            <a:chExt cx="1765002" cy="83654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A318C4-CF38-4C98-9957-FAF912EC71C0}"/>
                </a:ext>
              </a:extLst>
            </p:cNvPr>
            <p:cNvGrpSpPr/>
            <p:nvPr/>
          </p:nvGrpSpPr>
          <p:grpSpPr>
            <a:xfrm>
              <a:off x="2038649" y="1399849"/>
              <a:ext cx="1578855" cy="523220"/>
              <a:chOff x="2038649" y="1399849"/>
              <a:chExt cx="1578855" cy="523220"/>
            </a:xfrm>
          </p:grpSpPr>
          <p:sp>
            <p:nvSpPr>
              <p:cNvPr id="27" name="Google Shape;163;p27">
                <a:extLst>
                  <a:ext uri="{FF2B5EF4-FFF2-40B4-BE49-F238E27FC236}">
                    <a16:creationId xmlns:a16="http://schemas.microsoft.com/office/drawing/2014/main" id="{FBEDBB7C-587B-4A82-89F6-10D57A715839}"/>
                  </a:ext>
                </a:extLst>
              </p:cNvPr>
              <p:cNvSpPr/>
              <p:nvPr/>
            </p:nvSpPr>
            <p:spPr>
              <a:xfrm>
                <a:off x="2069734" y="1433916"/>
                <a:ext cx="1547770" cy="4764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7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CuadroTexto 55">
                <a:extLst>
                  <a:ext uri="{FF2B5EF4-FFF2-40B4-BE49-F238E27FC236}">
                    <a16:creationId xmlns:a16="http://schemas.microsoft.com/office/drawing/2014/main" id="{61A9F6DA-5485-4932-9AAB-65E3F02C6C47}"/>
                  </a:ext>
                </a:extLst>
              </p:cNvPr>
              <p:cNvSpPr txBox="1"/>
              <p:nvPr/>
            </p:nvSpPr>
            <p:spPr>
              <a:xfrm>
                <a:off x="2038649" y="1399849"/>
                <a:ext cx="14314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chemeClr val="accent4"/>
                    </a:solidFill>
                    <a:latin typeface="Inter"/>
                    <a:ea typeface="Inter"/>
                    <a:sym typeface="Inter"/>
                  </a:rPr>
                  <a:t>Parameters selection</a:t>
                </a:r>
                <a:endParaRPr lang="en-GB" sz="1200" dirty="0">
                  <a:solidFill>
                    <a:srgbClr val="3A393C"/>
                  </a:solidFill>
                  <a:latin typeface="Inter"/>
                  <a:ea typeface="Inter"/>
                  <a:sym typeface="Inter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B5B104F-A5B9-44A2-8ED3-52A8DEAEEE8F}"/>
                    </a:ext>
                  </a:extLst>
                </p:cNvPr>
                <p:cNvSpPr txBox="1"/>
                <p:nvPr/>
              </p:nvSpPr>
              <p:spPr>
                <a:xfrm>
                  <a:off x="2038649" y="1941828"/>
                  <a:ext cx="1765002" cy="2945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1200" i="1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</m:ctrlPr>
                          </m:sSubPr>
                          <m:e>
                            <m:r>
                              <a:rPr lang="es-ES" sz="1200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  <m:t>𝛾</m:t>
                            </m:r>
                          </m:e>
                          <m:sub>
                            <m:r>
                              <a:rPr lang="es-ES" sz="1200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  <m:t>0</m:t>
                            </m:r>
                          </m:sub>
                        </m:sSub>
                        <m:r>
                          <a:rPr lang="es-ES" sz="1200">
                            <a:solidFill>
                              <a:srgbClr val="3A393C"/>
                            </a:solidFill>
                            <a:latin typeface="Cambria Math" panose="02040503050406030204" pitchFamily="18" charset="0"/>
                            <a:ea typeface="Inter"/>
                            <a:cs typeface="Inter"/>
                            <a:sym typeface="Inter"/>
                          </a:rPr>
                          <m:t>, </m:t>
                        </m:r>
                        <m:sSub>
                          <m:sSubPr>
                            <m:ctrlPr>
                              <a:rPr lang="es-ES" sz="1200" i="1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</m:ctrlPr>
                          </m:sSubPr>
                          <m:e>
                            <m:r>
                              <a:rPr lang="es-ES" sz="1200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  <m:t>𝐴</m:t>
                            </m:r>
                          </m:e>
                          <m:sub>
                            <m:r>
                              <a:rPr lang="es-ES" sz="1200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  <m:t>0</m:t>
                            </m:r>
                          </m:sub>
                        </m:sSub>
                        <m:r>
                          <a:rPr lang="es-ES" sz="1200">
                            <a:solidFill>
                              <a:srgbClr val="3A393C"/>
                            </a:solidFill>
                            <a:latin typeface="Cambria Math" panose="02040503050406030204" pitchFamily="18" charset="0"/>
                            <a:ea typeface="Inter"/>
                            <a:cs typeface="Inter"/>
                            <a:sym typeface="Inter"/>
                          </a:rPr>
                          <m:t>, </m:t>
                        </m:r>
                        <m:sSub>
                          <m:sSubPr>
                            <m:ctrlPr>
                              <a:rPr lang="es-ES" sz="1200" i="1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</m:ctrlPr>
                          </m:sSubPr>
                          <m:e>
                            <m:r>
                              <a:rPr lang="es-ES" sz="1200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  <m:t>𝐹</m:t>
                            </m:r>
                          </m:e>
                          <m:sub>
                            <m:r>
                              <a:rPr lang="es-ES" sz="1200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  <m:t>𝑎𝑣𝑔</m:t>
                            </m:r>
                          </m:sub>
                        </m:sSub>
                        <m:r>
                          <a:rPr lang="es-ES" sz="1200">
                            <a:solidFill>
                              <a:srgbClr val="3A393C"/>
                            </a:solidFill>
                            <a:latin typeface="Cambria Math" panose="02040503050406030204" pitchFamily="18" charset="0"/>
                            <a:ea typeface="Inter"/>
                            <a:cs typeface="Inter"/>
                            <a:sym typeface="Inter"/>
                          </a:rPr>
                          <m:t>, </m:t>
                        </m:r>
                        <m:r>
                          <a:rPr lang="es-ES" sz="1200">
                            <a:solidFill>
                              <a:srgbClr val="3A393C"/>
                            </a:solidFill>
                            <a:latin typeface="Cambria Math" panose="02040503050406030204" pitchFamily="18" charset="0"/>
                            <a:ea typeface="Inter"/>
                            <a:cs typeface="Inter"/>
                            <a:sym typeface="Inter"/>
                          </a:rPr>
                          <m:t>𝛿</m:t>
                        </m:r>
                        <m:r>
                          <a:rPr lang="es-ES" sz="1200">
                            <a:solidFill>
                              <a:srgbClr val="3A393C"/>
                            </a:solidFill>
                            <a:latin typeface="Cambria Math" panose="02040503050406030204" pitchFamily="18" charset="0"/>
                            <a:ea typeface="Inter"/>
                            <a:cs typeface="Inter"/>
                            <a:sym typeface="Inter"/>
                          </a:rPr>
                          <m:t>, </m:t>
                        </m:r>
                        <m:r>
                          <a:rPr lang="es-ES" sz="1200">
                            <a:solidFill>
                              <a:srgbClr val="3A393C"/>
                            </a:solidFill>
                            <a:latin typeface="Cambria Math" panose="02040503050406030204" pitchFamily="18" charset="0"/>
                            <a:ea typeface="Inter"/>
                            <a:cs typeface="Inter"/>
                            <a:sym typeface="Inter"/>
                          </a:rPr>
                          <m:t>𝜖</m:t>
                        </m:r>
                        <m:r>
                          <a:rPr lang="es-ES" sz="1200">
                            <a:solidFill>
                              <a:srgbClr val="3A393C"/>
                            </a:solidFill>
                            <a:latin typeface="Cambria Math" panose="02040503050406030204" pitchFamily="18" charset="0"/>
                            <a:ea typeface="Inter"/>
                            <a:cs typeface="Inter"/>
                            <a:sym typeface="Inter"/>
                          </a:rPr>
                          <m:t>, </m:t>
                        </m:r>
                        <m:sSubSup>
                          <m:sSubSupPr>
                            <m:ctrlPr>
                              <a:rPr lang="es-ES" sz="1200" i="1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</m:ctrlPr>
                          </m:sSubSupPr>
                          <m:e>
                            <m:r>
                              <a:rPr lang="es-ES" sz="1200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  <m:t>𝐶</m:t>
                            </m:r>
                          </m:e>
                          <m:sub>
                            <m:r>
                              <a:rPr lang="es-ES" sz="1200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  <m:t>𝐷</m:t>
                            </m:r>
                          </m:sub>
                          <m:sup>
                            <m:r>
                              <a:rPr lang="es-ES" sz="1200">
                                <a:solidFill>
                                  <a:srgbClr val="3A393C"/>
                                </a:solidFill>
                                <a:latin typeface="Cambria Math" panose="02040503050406030204" pitchFamily="18" charset="0"/>
                                <a:ea typeface="Inter"/>
                                <a:cs typeface="Inter"/>
                                <a:sym typeface="Inter"/>
                              </a:rPr>
                              <m:t>𝑟𝑒𝑐</m:t>
                            </m:r>
                          </m:sup>
                        </m:sSubSup>
                        <m:r>
                          <a:rPr lang="es-ES" sz="1200">
                            <a:solidFill>
                              <a:srgbClr val="3A393C"/>
                            </a:solidFill>
                            <a:latin typeface="Cambria Math" panose="02040503050406030204" pitchFamily="18" charset="0"/>
                            <a:ea typeface="Inter"/>
                            <a:cs typeface="Inter"/>
                            <a:sym typeface="Inter"/>
                          </a:rPr>
                          <m:t>…</m:t>
                        </m:r>
                      </m:oMath>
                    </m:oMathPara>
                  </a14:m>
                  <a:endParaRPr lang="en-GB" sz="1200" dirty="0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B5B104F-A5B9-44A2-8ED3-52A8DEAEEE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8649" y="1941828"/>
                  <a:ext cx="1765002" cy="2945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A1A8B-2330-4074-8CB4-45BA63D33C89}"/>
              </a:ext>
            </a:extLst>
          </p:cNvPr>
          <p:cNvGrpSpPr/>
          <p:nvPr/>
        </p:nvGrpSpPr>
        <p:grpSpPr>
          <a:xfrm>
            <a:off x="6687042" y="1393466"/>
            <a:ext cx="2120235" cy="1121467"/>
            <a:chOff x="6687042" y="1393466"/>
            <a:chExt cx="2120235" cy="11214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EC4A51-C575-4117-B4BA-5119A3102827}"/>
                </a:ext>
              </a:extLst>
            </p:cNvPr>
            <p:cNvGrpSpPr/>
            <p:nvPr/>
          </p:nvGrpSpPr>
          <p:grpSpPr>
            <a:xfrm>
              <a:off x="6687042" y="1393466"/>
              <a:ext cx="2120235" cy="1121467"/>
              <a:chOff x="6744192" y="1393466"/>
              <a:chExt cx="2120235" cy="112146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4E1B3A0-71FE-4DFF-B7A4-A2694ED43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71553" y="1865408"/>
                <a:ext cx="1922273" cy="649525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03B65FB-674C-44FA-8901-68A254EF1B43}"/>
                  </a:ext>
                </a:extLst>
              </p:cNvPr>
              <p:cNvGrpSpPr/>
              <p:nvPr/>
            </p:nvGrpSpPr>
            <p:grpSpPr>
              <a:xfrm>
                <a:off x="6744192" y="1393466"/>
                <a:ext cx="2120235" cy="523220"/>
                <a:chOff x="6744192" y="1393466"/>
                <a:chExt cx="2120235" cy="523220"/>
              </a:xfrm>
            </p:grpSpPr>
            <p:sp>
              <p:nvSpPr>
                <p:cNvPr id="29" name="Google Shape;163;p27">
                  <a:extLst>
                    <a:ext uri="{FF2B5EF4-FFF2-40B4-BE49-F238E27FC236}">
                      <a16:creationId xmlns:a16="http://schemas.microsoft.com/office/drawing/2014/main" id="{F627142A-6920-4F57-83CE-742694855880}"/>
                    </a:ext>
                  </a:extLst>
                </p:cNvPr>
                <p:cNvSpPr/>
                <p:nvPr/>
              </p:nvSpPr>
              <p:spPr>
                <a:xfrm>
                  <a:off x="6779264" y="1423249"/>
                  <a:ext cx="1996927" cy="47642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7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" name="CuadroTexto 55">
                  <a:extLst>
                    <a:ext uri="{FF2B5EF4-FFF2-40B4-BE49-F238E27FC236}">
                      <a16:creationId xmlns:a16="http://schemas.microsoft.com/office/drawing/2014/main" id="{15FD5043-360F-4329-9F10-3F463A682793}"/>
                    </a:ext>
                  </a:extLst>
                </p:cNvPr>
                <p:cNvSpPr txBox="1"/>
                <p:nvPr/>
              </p:nvSpPr>
              <p:spPr>
                <a:xfrm>
                  <a:off x="6744192" y="1393466"/>
                  <a:ext cx="212023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dirty="0" err="1">
                      <a:solidFill>
                        <a:schemeClr val="accent4"/>
                      </a:solidFill>
                      <a:latin typeface="Inter"/>
                      <a:ea typeface="Inter"/>
                      <a:sym typeface="Inter"/>
                    </a:rPr>
                    <a:t>Computation</a:t>
                  </a:r>
                  <a:r>
                    <a:rPr lang="es-ES" dirty="0">
                      <a:solidFill>
                        <a:schemeClr val="accent4"/>
                      </a:solidFill>
                      <a:latin typeface="Inter"/>
                      <a:ea typeface="Inter"/>
                      <a:sym typeface="Inter"/>
                    </a:rPr>
                    <a:t> </a:t>
                  </a:r>
                  <a:r>
                    <a:rPr lang="es-ES" dirty="0" err="1">
                      <a:solidFill>
                        <a:schemeClr val="accent4"/>
                      </a:solidFill>
                      <a:latin typeface="Inter"/>
                      <a:ea typeface="Inter"/>
                      <a:sym typeface="Inter"/>
                    </a:rPr>
                    <a:t>of</a:t>
                  </a:r>
                  <a:r>
                    <a:rPr lang="es-ES" dirty="0">
                      <a:solidFill>
                        <a:schemeClr val="accent4"/>
                      </a:solidFill>
                      <a:latin typeface="Inter"/>
                      <a:ea typeface="Inter"/>
                      <a:sym typeface="Inter"/>
                    </a:rPr>
                    <a:t> </a:t>
                  </a:r>
                  <a:r>
                    <a:rPr lang="es-ES" dirty="0" err="1">
                      <a:solidFill>
                        <a:schemeClr val="accent4"/>
                      </a:solidFill>
                      <a:latin typeface="Inter"/>
                      <a:ea typeface="Inter"/>
                      <a:sym typeface="Inter"/>
                    </a:rPr>
                    <a:t>stochastic</a:t>
                  </a:r>
                  <a:r>
                    <a:rPr lang="es-ES" dirty="0">
                      <a:solidFill>
                        <a:schemeClr val="accent4"/>
                      </a:solidFill>
                      <a:latin typeface="Inter"/>
                      <a:ea typeface="Inter"/>
                      <a:sym typeface="Inter"/>
                    </a:rPr>
                    <a:t> </a:t>
                  </a:r>
                  <a:r>
                    <a:rPr lang="es-ES" dirty="0" err="1">
                      <a:solidFill>
                        <a:schemeClr val="accent4"/>
                      </a:solidFill>
                      <a:latin typeface="Inter"/>
                      <a:ea typeface="Inter"/>
                      <a:sym typeface="Inter"/>
                    </a:rPr>
                    <a:t>parameters</a:t>
                  </a:r>
                  <a:endParaRPr lang="en-GB" dirty="0">
                    <a:solidFill>
                      <a:schemeClr val="accent4"/>
                    </a:solidFill>
                    <a:latin typeface="Inter"/>
                    <a:ea typeface="Inter"/>
                    <a:sym typeface="Inter"/>
                  </a:endParaRPr>
                </a:p>
              </p:txBody>
            </p:sp>
          </p:grp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8A03DD-6B03-4888-91E4-F067F7DD216E}"/>
                </a:ext>
              </a:extLst>
            </p:cNvPr>
            <p:cNvSpPr/>
            <p:nvPr/>
          </p:nvSpPr>
          <p:spPr>
            <a:xfrm>
              <a:off x="8350250" y="2279650"/>
              <a:ext cx="152400" cy="222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482930B-4CE5-4896-B7BC-DB01A482880F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37" name="Rectángulo 10">
              <a:extLst>
                <a:ext uri="{FF2B5EF4-FFF2-40B4-BE49-F238E27FC236}">
                  <a16:creationId xmlns:a16="http://schemas.microsoft.com/office/drawing/2014/main" id="{D61AC7D1-BFDC-4CC7-B565-DA07A37AB117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38" name="CuadroTexto 15">
              <a:extLst>
                <a:ext uri="{FF2B5EF4-FFF2-40B4-BE49-F238E27FC236}">
                  <a16:creationId xmlns:a16="http://schemas.microsoft.com/office/drawing/2014/main" id="{F9B116F3-8357-41A3-B158-5A7ADE085A4C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39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 err="1">
                  <a:solidFill>
                    <a:schemeClr val="accent5"/>
                  </a:solidFill>
                </a:rPr>
                <a:t>Results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39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1D71099A-8CEA-4F4B-B309-738C8E1DE4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ángulo 10">
            <a:extLst>
              <a:ext uri="{FF2B5EF4-FFF2-40B4-BE49-F238E27FC236}">
                <a16:creationId xmlns:a16="http://schemas.microsoft.com/office/drawing/2014/main" id="{56391727-3FA5-4B9D-B890-032792EFFF55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grpSp>
        <p:nvGrpSpPr>
          <p:cNvPr id="41" name="Google Shape;907;p61">
            <a:extLst>
              <a:ext uri="{FF2B5EF4-FFF2-40B4-BE49-F238E27FC236}">
                <a16:creationId xmlns:a16="http://schemas.microsoft.com/office/drawing/2014/main" id="{7907E7C3-7EA1-491C-A310-6DDB910CFDC0}"/>
              </a:ext>
            </a:extLst>
          </p:cNvPr>
          <p:cNvGrpSpPr/>
          <p:nvPr/>
        </p:nvGrpSpPr>
        <p:grpSpPr>
          <a:xfrm>
            <a:off x="5434326" y="2915241"/>
            <a:ext cx="305030" cy="216740"/>
            <a:chOff x="5058450" y="1870100"/>
            <a:chExt cx="58075" cy="51600"/>
          </a:xfrm>
          <a:solidFill>
            <a:schemeClr val="accent5"/>
          </a:solidFill>
        </p:grpSpPr>
        <p:sp>
          <p:nvSpPr>
            <p:cNvPr id="42" name="Google Shape;908;p61">
              <a:extLst>
                <a:ext uri="{FF2B5EF4-FFF2-40B4-BE49-F238E27FC236}">
                  <a16:creationId xmlns:a16="http://schemas.microsoft.com/office/drawing/2014/main" id="{F1590527-DA55-4F30-A6FB-2145C90CD291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9;p61">
              <a:extLst>
                <a:ext uri="{FF2B5EF4-FFF2-40B4-BE49-F238E27FC236}">
                  <a16:creationId xmlns:a16="http://schemas.microsoft.com/office/drawing/2014/main" id="{AAA3C6C8-A3CA-48C1-BB95-484218F382BA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368;p37">
            <a:extLst>
              <a:ext uri="{FF2B5EF4-FFF2-40B4-BE49-F238E27FC236}">
                <a16:creationId xmlns:a16="http://schemas.microsoft.com/office/drawing/2014/main" id="{60937F40-5C89-4913-9451-962BF85D8062}"/>
              </a:ext>
            </a:extLst>
          </p:cNvPr>
          <p:cNvSpPr txBox="1">
            <a:spLocks/>
          </p:cNvSpPr>
          <p:nvPr/>
        </p:nvSpPr>
        <p:spPr>
          <a:xfrm>
            <a:off x="2114877" y="4779786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23. Bivariate normal distribution. Source: [10] (modified).</a:t>
            </a:r>
          </a:p>
        </p:txBody>
      </p:sp>
      <p:sp>
        <p:nvSpPr>
          <p:cNvPr id="45" name="Google Shape;368;p37">
            <a:extLst>
              <a:ext uri="{FF2B5EF4-FFF2-40B4-BE49-F238E27FC236}">
                <a16:creationId xmlns:a16="http://schemas.microsoft.com/office/drawing/2014/main" id="{6EEDE103-3DFF-4D86-8805-004E0AD0DC76}"/>
              </a:ext>
            </a:extLst>
          </p:cNvPr>
          <p:cNvSpPr txBox="1">
            <a:spLocks/>
          </p:cNvSpPr>
          <p:nvPr/>
        </p:nvSpPr>
        <p:spPr>
          <a:xfrm>
            <a:off x="5248880" y="4761492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24. Confidence ellipse properties.</a:t>
            </a:r>
          </a:p>
        </p:txBody>
      </p:sp>
    </p:spTree>
    <p:extLst>
      <p:ext uri="{BB962C8B-B14F-4D97-AF65-F5344CB8AC3E}">
        <p14:creationId xmlns:p14="http://schemas.microsoft.com/office/powerpoint/2010/main" val="273595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1982976" y="154084"/>
            <a:ext cx="5037257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dirty="0">
                <a:solidFill>
                  <a:srgbClr val="3A393C"/>
                </a:solidFill>
              </a:rPr>
              <a:t>Monte Carlo </a:t>
            </a:r>
            <a:r>
              <a:rPr lang="es-ES" sz="3000" dirty="0" err="1">
                <a:solidFill>
                  <a:srgbClr val="3A393C"/>
                </a:solidFill>
              </a:rPr>
              <a:t>study</a:t>
            </a:r>
            <a:endParaRPr sz="3000" dirty="0">
              <a:solidFill>
                <a:srgbClr val="3A393C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27</a:t>
            </a:fld>
            <a:endParaRPr lang="ca-ES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83F6C2C2-C7D1-4614-B008-E05364B022B9}"/>
              </a:ext>
            </a:extLst>
          </p:cNvPr>
          <p:cNvSpPr txBox="1">
            <a:spLocks/>
          </p:cNvSpPr>
          <p:nvPr/>
        </p:nvSpPr>
        <p:spPr>
          <a:xfrm>
            <a:off x="1994135" y="602846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</a:rPr>
              <a:t>Simulation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</a:rPr>
              <a:t>results</a:t>
            </a:r>
            <a:endParaRPr lang="en-GB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9EDB7-4984-4A43-9E18-4A3135B5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613" y="1369752"/>
            <a:ext cx="4662543" cy="34203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368;p37">
                <a:extLst>
                  <a:ext uri="{FF2B5EF4-FFF2-40B4-BE49-F238E27FC236}">
                    <a16:creationId xmlns:a16="http://schemas.microsoft.com/office/drawing/2014/main" id="{288604C6-0150-429F-BF71-CAF509BBBE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1993" y="1027033"/>
                <a:ext cx="5493464" cy="31940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2pPr>
                <a:lvl3pPr marL="1371600" marR="0" lvl="2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3pPr>
                <a:lvl4pPr marL="1828800" marR="0" lvl="3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4pPr>
                <a:lvl5pPr marL="2286000" marR="0" lvl="4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5pPr>
                <a:lvl6pPr marL="2743200" marR="0" lvl="5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6pPr>
                <a:lvl7pPr marL="3200400" marR="0" lvl="6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7pPr>
                <a:lvl8pPr marL="3657600" marR="0" lvl="7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8pPr>
                <a:lvl9pPr marL="4114800" marR="0" lvl="8" indent="-3302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3A393C"/>
                  </a:buClr>
                  <a:buSzPts val="1600"/>
                  <a:buFont typeface="Inter"/>
                  <a:buNone/>
                  <a:defRPr sz="1600" b="0" i="0" u="none" strike="noStrike" cap="none">
                    <a:solidFill>
                      <a:srgbClr val="3A393C"/>
                    </a:solidFill>
                    <a:latin typeface="Inter"/>
                    <a:ea typeface="Inter"/>
                    <a:cs typeface="Inter"/>
                    <a:sym typeface="Inter"/>
                  </a:defRPr>
                </a:lvl9pPr>
              </a:lstStyle>
              <a:p>
                <a:pPr marL="0" indent="0"/>
                <a:r>
                  <a:rPr lang="en-GB" b="1" dirty="0"/>
                  <a:t>Splashdown region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0" indent="0"/>
                <a:r>
                  <a:rPr lang="en-GB" sz="1200" dirty="0"/>
                  <a:t>         1750 impact points</a:t>
                </a:r>
              </a:p>
              <a:p>
                <a:pPr marL="0" indent="0"/>
                <a:endParaRPr lang="en-GB" sz="1200" dirty="0"/>
              </a:p>
              <a:p>
                <a:pPr marL="0" indent="0"/>
                <a:endParaRPr lang="en-GB" sz="900" dirty="0"/>
              </a:p>
              <a:p>
                <a:pPr marL="0" indent="0"/>
                <a:r>
                  <a:rPr lang="en-GB" sz="1200" dirty="0"/>
                  <a:t>         1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1200" dirty="0"/>
                  <a:t> ellipse (68% prob.)</a:t>
                </a:r>
              </a:p>
              <a:p>
                <a:pPr marL="0" indent="0"/>
                <a:endParaRPr lang="en-GB" sz="1200" dirty="0"/>
              </a:p>
              <a:p>
                <a:pPr marL="0" indent="0"/>
                <a:r>
                  <a:rPr lang="en-GB" sz="1200" dirty="0"/>
                  <a:t>Semi-major axis:</a:t>
                </a:r>
              </a:p>
              <a:p>
                <a:pPr marL="0" indent="0"/>
                <a:r>
                  <a:rPr lang="en-GB" sz="400" dirty="0"/>
                  <a:t>           </a:t>
                </a:r>
                <a:endParaRPr lang="en-GB" sz="1200" dirty="0"/>
              </a:p>
              <a:p>
                <a:pPr marL="0" indent="0"/>
                <a:r>
                  <a:rPr lang="en-GB" sz="1200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=110.93 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GB" sz="1200" dirty="0"/>
              </a:p>
              <a:p>
                <a:pPr marL="0" indent="0"/>
                <a:endParaRPr lang="en-GB" sz="1200" dirty="0"/>
              </a:p>
              <a:p>
                <a:pPr marL="0" indent="0"/>
                <a:r>
                  <a:rPr lang="en-GB" sz="1200" dirty="0"/>
                  <a:t>Semi-minor axis:</a:t>
                </a:r>
              </a:p>
              <a:p>
                <a:pPr marL="0" indent="0"/>
                <a:r>
                  <a:rPr lang="en-GB" sz="400" dirty="0"/>
                  <a:t>           </a:t>
                </a:r>
                <a:endParaRPr lang="en-GB" sz="1200" dirty="0"/>
              </a:p>
              <a:p>
                <a:pPr marL="0" indent="0"/>
                <a:r>
                  <a:rPr lang="en-GB" sz="1200" dirty="0"/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=38.20 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GB" sz="1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dirty="0"/>
              </a:p>
              <a:p>
                <a:pPr marL="0" indent="0"/>
                <a:r>
                  <a:rPr lang="en-GB" sz="1200" dirty="0"/>
                  <a:t>Ellipse rotation:</a:t>
                </a:r>
              </a:p>
              <a:p>
                <a:pPr marL="0" indent="0"/>
                <a:r>
                  <a:rPr lang="en-GB" sz="400" dirty="0"/>
                  <a:t>           </a:t>
                </a:r>
                <a:endParaRPr lang="en-GB" sz="1200" dirty="0"/>
              </a:p>
              <a:p>
                <a:pPr marL="0" indent="0"/>
                <a:r>
                  <a:rPr lang="en-GB" sz="1200" dirty="0"/>
                  <a:t>             </a:t>
                </a:r>
                <a14:m>
                  <m:oMath xmlns:m="http://schemas.openxmlformats.org/officeDocument/2006/math"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311.73</m:t>
                        </m:r>
                      </m:e>
                      <m:sup>
                        <m:r>
                          <a:rPr lang="es-ES" sz="12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GB" sz="1200" dirty="0"/>
              </a:p>
            </p:txBody>
          </p:sp>
        </mc:Choice>
        <mc:Fallback xmlns="">
          <p:sp>
            <p:nvSpPr>
              <p:cNvPr id="27" name="Google Shape;368;p37">
                <a:extLst>
                  <a:ext uri="{FF2B5EF4-FFF2-40B4-BE49-F238E27FC236}">
                    <a16:creationId xmlns:a16="http://schemas.microsoft.com/office/drawing/2014/main" id="{288604C6-0150-429F-BF71-CAF509BBB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93" y="1027033"/>
                <a:ext cx="5493464" cy="3194093"/>
              </a:xfrm>
              <a:prstGeom prst="rect">
                <a:avLst/>
              </a:prstGeom>
              <a:blipFill>
                <a:blip r:embed="rId4"/>
                <a:stretch>
                  <a:fillRect l="-6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DDC9A1-0D0D-4E85-BDCA-9F5CF8F12EE2}"/>
              </a:ext>
            </a:extLst>
          </p:cNvPr>
          <p:cNvCxnSpPr/>
          <p:nvPr/>
        </p:nvCxnSpPr>
        <p:spPr>
          <a:xfrm>
            <a:off x="2263586" y="2821776"/>
            <a:ext cx="3804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CD98699-0FDC-46C1-8470-818BBF1C6C56}"/>
              </a:ext>
            </a:extLst>
          </p:cNvPr>
          <p:cNvCxnSpPr/>
          <p:nvPr/>
        </p:nvCxnSpPr>
        <p:spPr>
          <a:xfrm>
            <a:off x="2263586" y="3426241"/>
            <a:ext cx="3804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737FD5-38C0-4E83-95CD-C117F7FB75AC}"/>
              </a:ext>
            </a:extLst>
          </p:cNvPr>
          <p:cNvCxnSpPr/>
          <p:nvPr/>
        </p:nvCxnSpPr>
        <p:spPr>
          <a:xfrm>
            <a:off x="2263586" y="4037908"/>
            <a:ext cx="3804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577169-23F5-4C2A-8396-9682EAE1AB88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13" name="Rectángulo 10">
              <a:extLst>
                <a:ext uri="{FF2B5EF4-FFF2-40B4-BE49-F238E27FC236}">
                  <a16:creationId xmlns:a16="http://schemas.microsoft.com/office/drawing/2014/main" id="{9CA5D433-2F9D-4E5B-B19B-CC4AE8DCF7B1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4" name="CuadroTexto 15">
              <a:extLst>
                <a:ext uri="{FF2B5EF4-FFF2-40B4-BE49-F238E27FC236}">
                  <a16:creationId xmlns:a16="http://schemas.microsoft.com/office/drawing/2014/main" id="{6C057FFE-4268-47D4-8B5B-7B18B37852E4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39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 err="1">
                  <a:solidFill>
                    <a:schemeClr val="accent5"/>
                  </a:solidFill>
                </a:rPr>
                <a:t>Results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15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1BD6D8C3-D6AC-470C-B161-89831823E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ángulo 10">
            <a:extLst>
              <a:ext uri="{FF2B5EF4-FFF2-40B4-BE49-F238E27FC236}">
                <a16:creationId xmlns:a16="http://schemas.microsoft.com/office/drawing/2014/main" id="{2B00E05D-C61F-44C8-8A6A-DA7621A34172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grpSp>
        <p:nvGrpSpPr>
          <p:cNvPr id="18" name="Google Shape;907;p61">
            <a:extLst>
              <a:ext uri="{FF2B5EF4-FFF2-40B4-BE49-F238E27FC236}">
                <a16:creationId xmlns:a16="http://schemas.microsoft.com/office/drawing/2014/main" id="{AF237F92-DEEC-4515-B469-117CB7C370D6}"/>
              </a:ext>
            </a:extLst>
          </p:cNvPr>
          <p:cNvGrpSpPr/>
          <p:nvPr/>
        </p:nvGrpSpPr>
        <p:grpSpPr>
          <a:xfrm>
            <a:off x="2135445" y="1582263"/>
            <a:ext cx="305030" cy="216740"/>
            <a:chOff x="5058450" y="1870100"/>
            <a:chExt cx="58075" cy="51600"/>
          </a:xfrm>
          <a:solidFill>
            <a:schemeClr val="accent5"/>
          </a:solidFill>
        </p:grpSpPr>
        <p:sp>
          <p:nvSpPr>
            <p:cNvPr id="19" name="Google Shape;908;p61">
              <a:extLst>
                <a:ext uri="{FF2B5EF4-FFF2-40B4-BE49-F238E27FC236}">
                  <a16:creationId xmlns:a16="http://schemas.microsoft.com/office/drawing/2014/main" id="{502CF9BB-C9BE-4C4E-B114-F63FD6308856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9;p61">
              <a:extLst>
                <a:ext uri="{FF2B5EF4-FFF2-40B4-BE49-F238E27FC236}">
                  <a16:creationId xmlns:a16="http://schemas.microsoft.com/office/drawing/2014/main" id="{D23C85F3-503C-417C-87B0-DFFA12C3657E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07;p61">
            <a:extLst>
              <a:ext uri="{FF2B5EF4-FFF2-40B4-BE49-F238E27FC236}">
                <a16:creationId xmlns:a16="http://schemas.microsoft.com/office/drawing/2014/main" id="{59CB4128-F1E0-4EC7-B1F5-79A7F629CD9A}"/>
              </a:ext>
            </a:extLst>
          </p:cNvPr>
          <p:cNvGrpSpPr/>
          <p:nvPr/>
        </p:nvGrpSpPr>
        <p:grpSpPr>
          <a:xfrm>
            <a:off x="2135445" y="2088095"/>
            <a:ext cx="305030" cy="216740"/>
            <a:chOff x="5058450" y="1870100"/>
            <a:chExt cx="58075" cy="51600"/>
          </a:xfrm>
          <a:solidFill>
            <a:schemeClr val="accent5"/>
          </a:solidFill>
        </p:grpSpPr>
        <p:sp>
          <p:nvSpPr>
            <p:cNvPr id="22" name="Google Shape;908;p61">
              <a:extLst>
                <a:ext uri="{FF2B5EF4-FFF2-40B4-BE49-F238E27FC236}">
                  <a16:creationId xmlns:a16="http://schemas.microsoft.com/office/drawing/2014/main" id="{6385BFFC-82FB-42FD-A220-614D9EC03A6F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9;p61">
              <a:extLst>
                <a:ext uri="{FF2B5EF4-FFF2-40B4-BE49-F238E27FC236}">
                  <a16:creationId xmlns:a16="http://schemas.microsoft.com/office/drawing/2014/main" id="{E5CBE29A-8B8F-402A-81B4-B2A1ED33DA87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368;p37">
            <a:extLst>
              <a:ext uri="{FF2B5EF4-FFF2-40B4-BE49-F238E27FC236}">
                <a16:creationId xmlns:a16="http://schemas.microsoft.com/office/drawing/2014/main" id="{4458BC1A-4A04-40DA-ADF1-AA359FF6D1D1}"/>
              </a:ext>
            </a:extLst>
          </p:cNvPr>
          <p:cNvSpPr txBox="1">
            <a:spLocks/>
          </p:cNvSpPr>
          <p:nvPr/>
        </p:nvSpPr>
        <p:spPr>
          <a:xfrm>
            <a:off x="3659071" y="4645313"/>
            <a:ext cx="3393072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25. Impact dispersion and splashdown zone.</a:t>
            </a:r>
          </a:p>
        </p:txBody>
      </p:sp>
    </p:spTree>
    <p:extLst>
      <p:ext uri="{BB962C8B-B14F-4D97-AF65-F5344CB8AC3E}">
        <p14:creationId xmlns:p14="http://schemas.microsoft.com/office/powerpoint/2010/main" val="383661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1982976" y="154084"/>
            <a:ext cx="5037257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dirty="0">
                <a:solidFill>
                  <a:srgbClr val="3A393C"/>
                </a:solidFill>
              </a:rPr>
              <a:t>Monte Carlo </a:t>
            </a:r>
            <a:r>
              <a:rPr lang="es-ES" sz="3000" dirty="0" err="1">
                <a:solidFill>
                  <a:srgbClr val="3A393C"/>
                </a:solidFill>
              </a:rPr>
              <a:t>study</a:t>
            </a:r>
            <a:endParaRPr sz="3000" dirty="0">
              <a:solidFill>
                <a:srgbClr val="3A393C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28</a:t>
            </a:fld>
            <a:endParaRPr lang="ca-ES"/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83F6C2C2-C7D1-4614-B008-E05364B022B9}"/>
              </a:ext>
            </a:extLst>
          </p:cNvPr>
          <p:cNvSpPr txBox="1">
            <a:spLocks/>
          </p:cNvSpPr>
          <p:nvPr/>
        </p:nvSpPr>
        <p:spPr>
          <a:xfrm>
            <a:off x="1994136" y="602846"/>
            <a:ext cx="318061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</a:rPr>
              <a:t>Simulation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</a:rPr>
              <a:t>results</a:t>
            </a:r>
            <a:endParaRPr lang="en-GB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3817693B-7D84-4F43-BD5A-67E442D7D0E8}"/>
              </a:ext>
            </a:extLst>
          </p:cNvPr>
          <p:cNvGrpSpPr/>
          <p:nvPr/>
        </p:nvGrpSpPr>
        <p:grpSpPr>
          <a:xfrm>
            <a:off x="1460882" y="1583730"/>
            <a:ext cx="7682460" cy="3018513"/>
            <a:chOff x="1460882" y="1456730"/>
            <a:chExt cx="7682460" cy="3018513"/>
          </a:xfrm>
        </p:grpSpPr>
        <p:sp>
          <p:nvSpPr>
            <p:cNvPr id="12" name="Rectangle 4">
              <a:extLst>
                <a:ext uri="{FF2B5EF4-FFF2-40B4-BE49-F238E27FC236}">
                  <a16:creationId xmlns:a16="http://schemas.microsoft.com/office/drawing/2014/main" id="{F46C265E-4655-4F53-976C-9318AC9D00DF}"/>
                </a:ext>
              </a:extLst>
            </p:cNvPr>
            <p:cNvSpPr/>
            <p:nvPr/>
          </p:nvSpPr>
          <p:spPr>
            <a:xfrm>
              <a:off x="1755846" y="1456730"/>
              <a:ext cx="7007154" cy="3018513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ource Sans Pro Light" panose="020B0403030403020204" pitchFamily="34" charset="0"/>
                <a:ea typeface="Source Sans Pro Light" panose="020B0403030403020204" pitchFamily="34" charset="0"/>
              </a:endParaRPr>
            </a:p>
          </p:txBody>
        </p:sp>
        <p:sp>
          <p:nvSpPr>
            <p:cNvPr id="36" name="Elipse 1">
              <a:extLst>
                <a:ext uri="{FF2B5EF4-FFF2-40B4-BE49-F238E27FC236}">
                  <a16:creationId xmlns:a16="http://schemas.microsoft.com/office/drawing/2014/main" id="{84FBF07C-042E-481E-A1D4-FBABC07E6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5957" y="2622923"/>
              <a:ext cx="824764" cy="82438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Google Shape;3771;p57">
              <a:extLst>
                <a:ext uri="{FF2B5EF4-FFF2-40B4-BE49-F238E27FC236}">
                  <a16:creationId xmlns:a16="http://schemas.microsoft.com/office/drawing/2014/main" id="{B1492CF3-F6A0-4DB7-B14F-12993DCF7F8B}"/>
                </a:ext>
              </a:extLst>
            </p:cNvPr>
            <p:cNvSpPr/>
            <p:nvPr/>
          </p:nvSpPr>
          <p:spPr>
            <a:xfrm>
              <a:off x="4979731" y="2717402"/>
              <a:ext cx="581765" cy="587114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36BC89A-F0E9-40DD-9C32-E01B5A4A1F38}"/>
                </a:ext>
              </a:extLst>
            </p:cNvPr>
            <p:cNvGrpSpPr/>
            <p:nvPr/>
          </p:nvGrpSpPr>
          <p:grpSpPr>
            <a:xfrm>
              <a:off x="1473222" y="1896165"/>
              <a:ext cx="3513519" cy="847486"/>
              <a:chOff x="1473222" y="1896165"/>
              <a:chExt cx="3513519" cy="84748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98">
                    <a:extLst>
                      <a:ext uri="{FF2B5EF4-FFF2-40B4-BE49-F238E27FC236}">
                        <a16:creationId xmlns:a16="http://schemas.microsoft.com/office/drawing/2014/main" id="{F6DC4084-E35B-4620-896D-0AEC1A9F177B}"/>
                      </a:ext>
                    </a:extLst>
                  </p:cNvPr>
                  <p:cNvSpPr txBox="1"/>
                  <p:nvPr/>
                </p:nvSpPr>
                <p:spPr>
                  <a:xfrm>
                    <a:off x="1473222" y="1896165"/>
                    <a:ext cx="2684002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600" b="1">
                        <a:solidFill>
                          <a:schemeClr val="tx2"/>
                        </a:solidFill>
                        <a:latin typeface="Seravek" panose="020B0503040000020004" pitchFamily="34" charset="0"/>
                        <a:ea typeface="League Spartan" charset="0"/>
                        <a:cs typeface="Poppins SemiBold" pitchFamily="2" charset="77"/>
                      </a:defRPr>
                    </a:lvl1pPr>
                  </a:lstStyle>
                  <a:p>
                    <a:pPr algn="r"/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Apogee </a:t>
                    </a:r>
                    <a:r>
                      <a:rPr lang="es-MX" sz="1200" dirty="0" err="1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altitude</a:t>
                    </a:r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 (m)</a:t>
                    </a:r>
                  </a:p>
                  <a:p>
                    <a:pPr algn="r"/>
                    <a:endParaRPr lang="es-MX" sz="4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pPr algn="r"/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Computed: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𝟑𝟒𝟕𝟐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𝟒𝟓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pPr algn="r"/>
                    <a:r>
                      <a:rPr lang="es-MX" sz="800" b="0" dirty="0" err="1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Objective</a:t>
                    </a:r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   </a:t>
                    </a:r>
                    <a14:m>
                      <m:oMath xmlns:m="http://schemas.openxmlformats.org/officeDocument/2006/math"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𝟑𝟎𝟎𝟎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𝟎𝟎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𝟑𝟎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98">
                    <a:extLst>
                      <a:ext uri="{FF2B5EF4-FFF2-40B4-BE49-F238E27FC236}">
                        <a16:creationId xmlns:a16="http://schemas.microsoft.com/office/drawing/2014/main" id="{F6DC4084-E35B-4620-896D-0AEC1A9F17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3222" y="1896165"/>
                    <a:ext cx="2684002" cy="6771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901" b="-90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Google Shape;3351;p56">
                <a:extLst>
                  <a:ext uri="{FF2B5EF4-FFF2-40B4-BE49-F238E27FC236}">
                    <a16:creationId xmlns:a16="http://schemas.microsoft.com/office/drawing/2014/main" id="{4B762A1A-0DB5-4B38-A2A2-E566CC0A28ED}"/>
                  </a:ext>
                </a:extLst>
              </p:cNvPr>
              <p:cNvSpPr/>
              <p:nvPr/>
            </p:nvSpPr>
            <p:spPr>
              <a:xfrm>
                <a:off x="4138749" y="2157108"/>
                <a:ext cx="142663" cy="154037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352;p56">
                <a:extLst>
                  <a:ext uri="{FF2B5EF4-FFF2-40B4-BE49-F238E27FC236}">
                    <a16:creationId xmlns:a16="http://schemas.microsoft.com/office/drawing/2014/main" id="{FBE996E3-6169-49C9-8AE6-1D60C66B9C76}"/>
                  </a:ext>
                </a:extLst>
              </p:cNvPr>
              <p:cNvSpPr/>
              <p:nvPr/>
            </p:nvSpPr>
            <p:spPr>
              <a:xfrm>
                <a:off x="4138192" y="2212628"/>
                <a:ext cx="43743" cy="4300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8111F2B-FC24-46D9-8C8F-3E46835B8708}"/>
                  </a:ext>
                </a:extLst>
              </p:cNvPr>
              <p:cNvGrpSpPr/>
              <p:nvPr/>
            </p:nvGrpSpPr>
            <p:grpSpPr>
              <a:xfrm>
                <a:off x="4342065" y="2079854"/>
                <a:ext cx="330313" cy="317272"/>
                <a:chOff x="6488577" y="760051"/>
                <a:chExt cx="330313" cy="317272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2C8CE38-1AB6-4B6D-B2B8-54CDD60BF81B}"/>
                    </a:ext>
                  </a:extLst>
                </p:cNvPr>
                <p:cNvSpPr/>
                <p:nvPr/>
              </p:nvSpPr>
              <p:spPr>
                <a:xfrm>
                  <a:off x="6488577" y="760051"/>
                  <a:ext cx="330313" cy="3172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1" name="Google Shape;4013;p57">
                  <a:extLst>
                    <a:ext uri="{FF2B5EF4-FFF2-40B4-BE49-F238E27FC236}">
                      <a16:creationId xmlns:a16="http://schemas.microsoft.com/office/drawing/2014/main" id="{1383B010-1AB5-4CE6-ABD5-3A6AF25ABA6A}"/>
                    </a:ext>
                  </a:extLst>
                </p:cNvPr>
                <p:cNvGrpSpPr/>
                <p:nvPr/>
              </p:nvGrpSpPr>
              <p:grpSpPr>
                <a:xfrm>
                  <a:off x="6530193" y="837305"/>
                  <a:ext cx="246879" cy="184108"/>
                  <a:chOff x="5216456" y="3725484"/>
                  <a:chExt cx="356196" cy="265631"/>
                </a:xfrm>
                <a:solidFill>
                  <a:schemeClr val="accent4"/>
                </a:solidFill>
              </p:grpSpPr>
              <p:sp>
                <p:nvSpPr>
                  <p:cNvPr id="52" name="Google Shape;4014;p57">
                    <a:extLst>
                      <a:ext uri="{FF2B5EF4-FFF2-40B4-BE49-F238E27FC236}">
                        <a16:creationId xmlns:a16="http://schemas.microsoft.com/office/drawing/2014/main" id="{AF867771-305B-44AC-96B6-45552FF6BEE7}"/>
                      </a:ext>
                    </a:extLst>
                  </p:cNvPr>
                  <p:cNvSpPr/>
                  <p:nvPr/>
                </p:nvSpPr>
                <p:spPr>
                  <a:xfrm>
                    <a:off x="5216456" y="3814335"/>
                    <a:ext cx="296465" cy="176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36" h="5567" extrusionOk="0">
                        <a:moveTo>
                          <a:pt x="1876" y="0"/>
                        </a:moveTo>
                        <a:cubicBezTo>
                          <a:pt x="1831" y="0"/>
                          <a:pt x="1787" y="18"/>
                          <a:pt x="1751" y="54"/>
                        </a:cubicBezTo>
                        <a:lnTo>
                          <a:pt x="84" y="1721"/>
                        </a:lnTo>
                        <a:cubicBezTo>
                          <a:pt x="1" y="1804"/>
                          <a:pt x="1" y="1899"/>
                          <a:pt x="84" y="1983"/>
                        </a:cubicBezTo>
                        <a:lnTo>
                          <a:pt x="3263" y="5162"/>
                        </a:lnTo>
                        <a:cubicBezTo>
                          <a:pt x="3513" y="5412"/>
                          <a:pt x="3858" y="5566"/>
                          <a:pt x="4215" y="5566"/>
                        </a:cubicBezTo>
                        <a:cubicBezTo>
                          <a:pt x="4573" y="5566"/>
                          <a:pt x="4918" y="5435"/>
                          <a:pt x="5168" y="5162"/>
                        </a:cubicBezTo>
                        <a:lnTo>
                          <a:pt x="9252" y="1090"/>
                        </a:lnTo>
                        <a:cubicBezTo>
                          <a:pt x="9335" y="1006"/>
                          <a:pt x="9335" y="887"/>
                          <a:pt x="9276" y="828"/>
                        </a:cubicBezTo>
                        <a:cubicBezTo>
                          <a:pt x="9240" y="792"/>
                          <a:pt x="9195" y="774"/>
                          <a:pt x="9151" y="774"/>
                        </a:cubicBezTo>
                        <a:cubicBezTo>
                          <a:pt x="9106" y="774"/>
                          <a:pt x="9061" y="792"/>
                          <a:pt x="9026" y="828"/>
                        </a:cubicBezTo>
                        <a:lnTo>
                          <a:pt x="4942" y="4912"/>
                        </a:lnTo>
                        <a:cubicBezTo>
                          <a:pt x="4751" y="5102"/>
                          <a:pt x="4501" y="5209"/>
                          <a:pt x="4227" y="5209"/>
                        </a:cubicBezTo>
                        <a:cubicBezTo>
                          <a:pt x="3965" y="5209"/>
                          <a:pt x="3715" y="5102"/>
                          <a:pt x="3513" y="4912"/>
                        </a:cubicBezTo>
                        <a:lnTo>
                          <a:pt x="453" y="1840"/>
                        </a:lnTo>
                        <a:lnTo>
                          <a:pt x="1870" y="435"/>
                        </a:lnTo>
                        <a:lnTo>
                          <a:pt x="2370" y="935"/>
                        </a:lnTo>
                        <a:cubicBezTo>
                          <a:pt x="2406" y="971"/>
                          <a:pt x="2450" y="988"/>
                          <a:pt x="2495" y="988"/>
                        </a:cubicBezTo>
                        <a:cubicBezTo>
                          <a:pt x="2540" y="988"/>
                          <a:pt x="2584" y="971"/>
                          <a:pt x="2620" y="935"/>
                        </a:cubicBezTo>
                        <a:cubicBezTo>
                          <a:pt x="2703" y="863"/>
                          <a:pt x="2703" y="756"/>
                          <a:pt x="2620" y="685"/>
                        </a:cubicBezTo>
                        <a:lnTo>
                          <a:pt x="2001" y="54"/>
                        </a:lnTo>
                        <a:cubicBezTo>
                          <a:pt x="1965" y="18"/>
                          <a:pt x="1920" y="0"/>
                          <a:pt x="187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4015;p57">
                    <a:extLst>
                      <a:ext uri="{FF2B5EF4-FFF2-40B4-BE49-F238E27FC236}">
                        <a16:creationId xmlns:a16="http://schemas.microsoft.com/office/drawing/2014/main" id="{1240E5F8-B557-4389-823E-5A2AD6B5954D}"/>
                      </a:ext>
                    </a:extLst>
                  </p:cNvPr>
                  <p:cNvSpPr/>
                  <p:nvPr/>
                </p:nvSpPr>
                <p:spPr>
                  <a:xfrm>
                    <a:off x="5304925" y="3725484"/>
                    <a:ext cx="267726" cy="170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31" h="5376" extrusionOk="0">
                        <a:moveTo>
                          <a:pt x="6585" y="0"/>
                        </a:moveTo>
                        <a:cubicBezTo>
                          <a:pt x="6540" y="0"/>
                          <a:pt x="6495" y="18"/>
                          <a:pt x="6454" y="54"/>
                        </a:cubicBezTo>
                        <a:lnTo>
                          <a:pt x="1548" y="4971"/>
                        </a:lnTo>
                        <a:cubicBezTo>
                          <a:pt x="1513" y="4995"/>
                          <a:pt x="1477" y="5007"/>
                          <a:pt x="1429" y="5007"/>
                        </a:cubicBezTo>
                        <a:cubicBezTo>
                          <a:pt x="1382" y="5007"/>
                          <a:pt x="1346" y="4995"/>
                          <a:pt x="1310" y="4971"/>
                        </a:cubicBezTo>
                        <a:lnTo>
                          <a:pt x="334" y="3983"/>
                        </a:lnTo>
                        <a:cubicBezTo>
                          <a:pt x="292" y="3947"/>
                          <a:pt x="248" y="3929"/>
                          <a:pt x="203" y="3929"/>
                        </a:cubicBezTo>
                        <a:cubicBezTo>
                          <a:pt x="158" y="3929"/>
                          <a:pt x="114" y="3947"/>
                          <a:pt x="72" y="3983"/>
                        </a:cubicBezTo>
                        <a:cubicBezTo>
                          <a:pt x="1" y="4054"/>
                          <a:pt x="1" y="4161"/>
                          <a:pt x="72" y="4245"/>
                        </a:cubicBezTo>
                        <a:lnTo>
                          <a:pt x="1060" y="5221"/>
                        </a:lnTo>
                        <a:cubicBezTo>
                          <a:pt x="1156" y="5328"/>
                          <a:pt x="1275" y="5376"/>
                          <a:pt x="1417" y="5376"/>
                        </a:cubicBezTo>
                        <a:cubicBezTo>
                          <a:pt x="1548" y="5376"/>
                          <a:pt x="1679" y="5316"/>
                          <a:pt x="1775" y="5221"/>
                        </a:cubicBezTo>
                        <a:lnTo>
                          <a:pt x="6549" y="447"/>
                        </a:lnTo>
                        <a:lnTo>
                          <a:pt x="7966" y="1852"/>
                        </a:lnTo>
                        <a:lnTo>
                          <a:pt x="6704" y="3126"/>
                        </a:lnTo>
                        <a:cubicBezTo>
                          <a:pt x="6621" y="3197"/>
                          <a:pt x="6621" y="3304"/>
                          <a:pt x="6704" y="3376"/>
                        </a:cubicBezTo>
                        <a:cubicBezTo>
                          <a:pt x="6740" y="3411"/>
                          <a:pt x="6784" y="3429"/>
                          <a:pt x="6829" y="3429"/>
                        </a:cubicBezTo>
                        <a:cubicBezTo>
                          <a:pt x="6874" y="3429"/>
                          <a:pt x="6918" y="3411"/>
                          <a:pt x="6954" y="3376"/>
                        </a:cubicBezTo>
                        <a:lnTo>
                          <a:pt x="8347" y="1983"/>
                        </a:lnTo>
                        <a:cubicBezTo>
                          <a:pt x="8383" y="1947"/>
                          <a:pt x="8395" y="1899"/>
                          <a:pt x="8395" y="1864"/>
                        </a:cubicBezTo>
                        <a:cubicBezTo>
                          <a:pt x="8430" y="1816"/>
                          <a:pt x="8406" y="1768"/>
                          <a:pt x="8383" y="1721"/>
                        </a:cubicBezTo>
                        <a:lnTo>
                          <a:pt x="6716" y="54"/>
                        </a:lnTo>
                        <a:cubicBezTo>
                          <a:pt x="6674" y="18"/>
                          <a:pt x="6629" y="0"/>
                          <a:pt x="65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5CCA20D-F43C-4A69-98BB-7130FF693270}"/>
                  </a:ext>
                </a:extLst>
              </p:cNvPr>
              <p:cNvCxnSpPr>
                <a:stCxn id="42" idx="5"/>
                <a:endCxn id="36" idx="1"/>
              </p:cNvCxnSpPr>
              <p:nvPr/>
            </p:nvCxnSpPr>
            <p:spPr>
              <a:xfrm>
                <a:off x="4624005" y="2350663"/>
                <a:ext cx="362736" cy="392988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1938551-8F0A-4F44-8125-D68241A4A787}"/>
                </a:ext>
              </a:extLst>
            </p:cNvPr>
            <p:cNvGrpSpPr/>
            <p:nvPr/>
          </p:nvGrpSpPr>
          <p:grpSpPr>
            <a:xfrm>
              <a:off x="1460882" y="2691103"/>
              <a:ext cx="3405075" cy="677108"/>
              <a:chOff x="1473222" y="1896165"/>
              <a:chExt cx="3405075" cy="6771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98">
                    <a:extLst>
                      <a:ext uri="{FF2B5EF4-FFF2-40B4-BE49-F238E27FC236}">
                        <a16:creationId xmlns:a16="http://schemas.microsoft.com/office/drawing/2014/main" id="{3B9DD6F5-4A82-4281-B3DE-992F1890ED6E}"/>
                      </a:ext>
                    </a:extLst>
                  </p:cNvPr>
                  <p:cNvSpPr txBox="1"/>
                  <p:nvPr/>
                </p:nvSpPr>
                <p:spPr>
                  <a:xfrm>
                    <a:off x="1473222" y="1896165"/>
                    <a:ext cx="2684002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600" b="1">
                        <a:solidFill>
                          <a:schemeClr val="tx2"/>
                        </a:solidFill>
                        <a:latin typeface="Seravek" panose="020B0503040000020004" pitchFamily="34" charset="0"/>
                        <a:ea typeface="League Spartan" charset="0"/>
                        <a:cs typeface="Poppins SemiBold" pitchFamily="2" charset="77"/>
                      </a:defRPr>
                    </a:lvl1pPr>
                  </a:lstStyle>
                  <a:p>
                    <a:pPr algn="r"/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Launch rail </a:t>
                    </a:r>
                    <a:r>
                      <a:rPr lang="es-MX" sz="1200" dirty="0" err="1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exit</a:t>
                    </a:r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 </a:t>
                    </a:r>
                    <a:r>
                      <a:rPr lang="es-MX" sz="1200" dirty="0" err="1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velocity</a:t>
                    </a:r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 (m/s)</a:t>
                    </a:r>
                  </a:p>
                  <a:p>
                    <a:pPr algn="r"/>
                    <a:endParaRPr lang="es-MX" sz="4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pPr algn="r"/>
                    <a:r>
                      <a:rPr lang="es-MX" sz="800" b="0" dirty="0" err="1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Computed</a:t>
                    </a:r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       </a:t>
                    </a:r>
                    <a14:m>
                      <m:oMath xmlns:m="http://schemas.openxmlformats.org/officeDocument/2006/math"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𝟐𝟔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𝟗𝟏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𝟏𝟗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pPr algn="r"/>
                    <a:r>
                      <a:rPr lang="es-MX" sz="800" b="0" dirty="0" err="1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Objective</a:t>
                    </a:r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               </a:t>
                    </a:r>
                    <a:r>
                      <a:rPr lang="es-MX" sz="4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 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  </a:t>
                    </a:r>
                    <a14:m>
                      <m:oMath xmlns:m="http://schemas.openxmlformats.org/officeDocument/2006/math">
                        <m:r>
                          <a:rPr lang="es-ES" sz="1100" b="0" i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𝟎𝟎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62" name="TextBox 98">
                    <a:extLst>
                      <a:ext uri="{FF2B5EF4-FFF2-40B4-BE49-F238E27FC236}">
                        <a16:creationId xmlns:a16="http://schemas.microsoft.com/office/drawing/2014/main" id="{3B9DD6F5-4A82-4281-B3DE-992F1890ED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3222" y="1896165"/>
                    <a:ext cx="2684002" cy="67710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90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Google Shape;3351;p56">
                <a:extLst>
                  <a:ext uri="{FF2B5EF4-FFF2-40B4-BE49-F238E27FC236}">
                    <a16:creationId xmlns:a16="http://schemas.microsoft.com/office/drawing/2014/main" id="{1DCAA694-0DE1-4347-8127-373A5AED2CE5}"/>
                  </a:ext>
                </a:extLst>
              </p:cNvPr>
              <p:cNvSpPr/>
              <p:nvPr/>
            </p:nvSpPr>
            <p:spPr>
              <a:xfrm>
                <a:off x="4138749" y="2157108"/>
                <a:ext cx="142663" cy="154037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352;p56">
                <a:extLst>
                  <a:ext uri="{FF2B5EF4-FFF2-40B4-BE49-F238E27FC236}">
                    <a16:creationId xmlns:a16="http://schemas.microsoft.com/office/drawing/2014/main" id="{6CD00163-3A7F-4E19-A7B7-2A5D552ED6C3}"/>
                  </a:ext>
                </a:extLst>
              </p:cNvPr>
              <p:cNvSpPr/>
              <p:nvPr/>
            </p:nvSpPr>
            <p:spPr>
              <a:xfrm>
                <a:off x="4138192" y="2212628"/>
                <a:ext cx="43743" cy="4300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95B6CDF-ED63-4A0D-B5EF-66293BF66246}"/>
                  </a:ext>
                </a:extLst>
              </p:cNvPr>
              <p:cNvGrpSpPr/>
              <p:nvPr/>
            </p:nvGrpSpPr>
            <p:grpSpPr>
              <a:xfrm>
                <a:off x="4342065" y="2079854"/>
                <a:ext cx="330313" cy="317272"/>
                <a:chOff x="6488577" y="760051"/>
                <a:chExt cx="330313" cy="317272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253892B-DB73-4E51-A54D-0351CA37B25F}"/>
                    </a:ext>
                  </a:extLst>
                </p:cNvPr>
                <p:cNvSpPr/>
                <p:nvPr/>
              </p:nvSpPr>
              <p:spPr>
                <a:xfrm>
                  <a:off x="6488577" y="760051"/>
                  <a:ext cx="330313" cy="3172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68" name="Google Shape;4013;p57">
                  <a:extLst>
                    <a:ext uri="{FF2B5EF4-FFF2-40B4-BE49-F238E27FC236}">
                      <a16:creationId xmlns:a16="http://schemas.microsoft.com/office/drawing/2014/main" id="{88157C9E-6EBA-44A7-86DD-98A83611A0D7}"/>
                    </a:ext>
                  </a:extLst>
                </p:cNvPr>
                <p:cNvGrpSpPr/>
                <p:nvPr/>
              </p:nvGrpSpPr>
              <p:grpSpPr>
                <a:xfrm>
                  <a:off x="6530193" y="837305"/>
                  <a:ext cx="246879" cy="184108"/>
                  <a:chOff x="5216456" y="3725484"/>
                  <a:chExt cx="356196" cy="265631"/>
                </a:xfrm>
                <a:solidFill>
                  <a:schemeClr val="accent4"/>
                </a:solidFill>
              </p:grpSpPr>
              <p:sp>
                <p:nvSpPr>
                  <p:cNvPr id="69" name="Google Shape;4014;p57">
                    <a:extLst>
                      <a:ext uri="{FF2B5EF4-FFF2-40B4-BE49-F238E27FC236}">
                        <a16:creationId xmlns:a16="http://schemas.microsoft.com/office/drawing/2014/main" id="{B7220D17-DC5D-44B3-9D9F-BA8EBBB60F5E}"/>
                      </a:ext>
                    </a:extLst>
                  </p:cNvPr>
                  <p:cNvSpPr/>
                  <p:nvPr/>
                </p:nvSpPr>
                <p:spPr>
                  <a:xfrm>
                    <a:off x="5216456" y="3814335"/>
                    <a:ext cx="296465" cy="176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36" h="5567" extrusionOk="0">
                        <a:moveTo>
                          <a:pt x="1876" y="0"/>
                        </a:moveTo>
                        <a:cubicBezTo>
                          <a:pt x="1831" y="0"/>
                          <a:pt x="1787" y="18"/>
                          <a:pt x="1751" y="54"/>
                        </a:cubicBezTo>
                        <a:lnTo>
                          <a:pt x="84" y="1721"/>
                        </a:lnTo>
                        <a:cubicBezTo>
                          <a:pt x="1" y="1804"/>
                          <a:pt x="1" y="1899"/>
                          <a:pt x="84" y="1983"/>
                        </a:cubicBezTo>
                        <a:lnTo>
                          <a:pt x="3263" y="5162"/>
                        </a:lnTo>
                        <a:cubicBezTo>
                          <a:pt x="3513" y="5412"/>
                          <a:pt x="3858" y="5566"/>
                          <a:pt x="4215" y="5566"/>
                        </a:cubicBezTo>
                        <a:cubicBezTo>
                          <a:pt x="4573" y="5566"/>
                          <a:pt x="4918" y="5435"/>
                          <a:pt x="5168" y="5162"/>
                        </a:cubicBezTo>
                        <a:lnTo>
                          <a:pt x="9252" y="1090"/>
                        </a:lnTo>
                        <a:cubicBezTo>
                          <a:pt x="9335" y="1006"/>
                          <a:pt x="9335" y="887"/>
                          <a:pt x="9276" y="828"/>
                        </a:cubicBezTo>
                        <a:cubicBezTo>
                          <a:pt x="9240" y="792"/>
                          <a:pt x="9195" y="774"/>
                          <a:pt x="9151" y="774"/>
                        </a:cubicBezTo>
                        <a:cubicBezTo>
                          <a:pt x="9106" y="774"/>
                          <a:pt x="9061" y="792"/>
                          <a:pt x="9026" y="828"/>
                        </a:cubicBezTo>
                        <a:lnTo>
                          <a:pt x="4942" y="4912"/>
                        </a:lnTo>
                        <a:cubicBezTo>
                          <a:pt x="4751" y="5102"/>
                          <a:pt x="4501" y="5209"/>
                          <a:pt x="4227" y="5209"/>
                        </a:cubicBezTo>
                        <a:cubicBezTo>
                          <a:pt x="3965" y="5209"/>
                          <a:pt x="3715" y="5102"/>
                          <a:pt x="3513" y="4912"/>
                        </a:cubicBezTo>
                        <a:lnTo>
                          <a:pt x="453" y="1840"/>
                        </a:lnTo>
                        <a:lnTo>
                          <a:pt x="1870" y="435"/>
                        </a:lnTo>
                        <a:lnTo>
                          <a:pt x="2370" y="935"/>
                        </a:lnTo>
                        <a:cubicBezTo>
                          <a:pt x="2406" y="971"/>
                          <a:pt x="2450" y="988"/>
                          <a:pt x="2495" y="988"/>
                        </a:cubicBezTo>
                        <a:cubicBezTo>
                          <a:pt x="2540" y="988"/>
                          <a:pt x="2584" y="971"/>
                          <a:pt x="2620" y="935"/>
                        </a:cubicBezTo>
                        <a:cubicBezTo>
                          <a:pt x="2703" y="863"/>
                          <a:pt x="2703" y="756"/>
                          <a:pt x="2620" y="685"/>
                        </a:cubicBezTo>
                        <a:lnTo>
                          <a:pt x="2001" y="54"/>
                        </a:lnTo>
                        <a:cubicBezTo>
                          <a:pt x="1965" y="18"/>
                          <a:pt x="1920" y="0"/>
                          <a:pt x="187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4015;p57">
                    <a:extLst>
                      <a:ext uri="{FF2B5EF4-FFF2-40B4-BE49-F238E27FC236}">
                        <a16:creationId xmlns:a16="http://schemas.microsoft.com/office/drawing/2014/main" id="{1C7E6F9E-FC05-4D72-86D3-DCDFFB91E51E}"/>
                      </a:ext>
                    </a:extLst>
                  </p:cNvPr>
                  <p:cNvSpPr/>
                  <p:nvPr/>
                </p:nvSpPr>
                <p:spPr>
                  <a:xfrm>
                    <a:off x="5304925" y="3725484"/>
                    <a:ext cx="267726" cy="170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31" h="5376" extrusionOk="0">
                        <a:moveTo>
                          <a:pt x="6585" y="0"/>
                        </a:moveTo>
                        <a:cubicBezTo>
                          <a:pt x="6540" y="0"/>
                          <a:pt x="6495" y="18"/>
                          <a:pt x="6454" y="54"/>
                        </a:cubicBezTo>
                        <a:lnTo>
                          <a:pt x="1548" y="4971"/>
                        </a:lnTo>
                        <a:cubicBezTo>
                          <a:pt x="1513" y="4995"/>
                          <a:pt x="1477" y="5007"/>
                          <a:pt x="1429" y="5007"/>
                        </a:cubicBezTo>
                        <a:cubicBezTo>
                          <a:pt x="1382" y="5007"/>
                          <a:pt x="1346" y="4995"/>
                          <a:pt x="1310" y="4971"/>
                        </a:cubicBezTo>
                        <a:lnTo>
                          <a:pt x="334" y="3983"/>
                        </a:lnTo>
                        <a:cubicBezTo>
                          <a:pt x="292" y="3947"/>
                          <a:pt x="248" y="3929"/>
                          <a:pt x="203" y="3929"/>
                        </a:cubicBezTo>
                        <a:cubicBezTo>
                          <a:pt x="158" y="3929"/>
                          <a:pt x="114" y="3947"/>
                          <a:pt x="72" y="3983"/>
                        </a:cubicBezTo>
                        <a:cubicBezTo>
                          <a:pt x="1" y="4054"/>
                          <a:pt x="1" y="4161"/>
                          <a:pt x="72" y="4245"/>
                        </a:cubicBezTo>
                        <a:lnTo>
                          <a:pt x="1060" y="5221"/>
                        </a:lnTo>
                        <a:cubicBezTo>
                          <a:pt x="1156" y="5328"/>
                          <a:pt x="1275" y="5376"/>
                          <a:pt x="1417" y="5376"/>
                        </a:cubicBezTo>
                        <a:cubicBezTo>
                          <a:pt x="1548" y="5376"/>
                          <a:pt x="1679" y="5316"/>
                          <a:pt x="1775" y="5221"/>
                        </a:cubicBezTo>
                        <a:lnTo>
                          <a:pt x="6549" y="447"/>
                        </a:lnTo>
                        <a:lnTo>
                          <a:pt x="7966" y="1852"/>
                        </a:lnTo>
                        <a:lnTo>
                          <a:pt x="6704" y="3126"/>
                        </a:lnTo>
                        <a:cubicBezTo>
                          <a:pt x="6621" y="3197"/>
                          <a:pt x="6621" y="3304"/>
                          <a:pt x="6704" y="3376"/>
                        </a:cubicBezTo>
                        <a:cubicBezTo>
                          <a:pt x="6740" y="3411"/>
                          <a:pt x="6784" y="3429"/>
                          <a:pt x="6829" y="3429"/>
                        </a:cubicBezTo>
                        <a:cubicBezTo>
                          <a:pt x="6874" y="3429"/>
                          <a:pt x="6918" y="3411"/>
                          <a:pt x="6954" y="3376"/>
                        </a:cubicBezTo>
                        <a:lnTo>
                          <a:pt x="8347" y="1983"/>
                        </a:lnTo>
                        <a:cubicBezTo>
                          <a:pt x="8383" y="1947"/>
                          <a:pt x="8395" y="1899"/>
                          <a:pt x="8395" y="1864"/>
                        </a:cubicBezTo>
                        <a:cubicBezTo>
                          <a:pt x="8430" y="1816"/>
                          <a:pt x="8406" y="1768"/>
                          <a:pt x="8383" y="1721"/>
                        </a:cubicBezTo>
                        <a:lnTo>
                          <a:pt x="6716" y="54"/>
                        </a:lnTo>
                        <a:cubicBezTo>
                          <a:pt x="6674" y="18"/>
                          <a:pt x="6629" y="0"/>
                          <a:pt x="65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CE393C3F-9285-428E-9E2E-C6546082C55C}"/>
                  </a:ext>
                </a:extLst>
              </p:cNvPr>
              <p:cNvCxnSpPr>
                <a:cxnSpLocks/>
                <a:stCxn id="67" idx="6"/>
                <a:endCxn id="36" idx="2"/>
              </p:cNvCxnSpPr>
              <p:nvPr/>
            </p:nvCxnSpPr>
            <p:spPr>
              <a:xfrm>
                <a:off x="4672378" y="2238490"/>
                <a:ext cx="205919" cy="1686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EB19234-9D79-4163-8A61-6CC2433FF713}"/>
                </a:ext>
              </a:extLst>
            </p:cNvPr>
            <p:cNvGrpSpPr/>
            <p:nvPr/>
          </p:nvGrpSpPr>
          <p:grpSpPr>
            <a:xfrm>
              <a:off x="1473582" y="3326576"/>
              <a:ext cx="3513159" cy="823917"/>
              <a:chOff x="1473222" y="1749356"/>
              <a:chExt cx="3513159" cy="82391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98">
                    <a:extLst>
                      <a:ext uri="{FF2B5EF4-FFF2-40B4-BE49-F238E27FC236}">
                        <a16:creationId xmlns:a16="http://schemas.microsoft.com/office/drawing/2014/main" id="{5325633D-8C16-4CD4-BF94-93BE51E519E6}"/>
                      </a:ext>
                    </a:extLst>
                  </p:cNvPr>
                  <p:cNvSpPr txBox="1"/>
                  <p:nvPr/>
                </p:nvSpPr>
                <p:spPr>
                  <a:xfrm>
                    <a:off x="1473222" y="1896165"/>
                    <a:ext cx="2684002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600" b="1">
                        <a:solidFill>
                          <a:schemeClr val="tx2"/>
                        </a:solidFill>
                        <a:latin typeface="Seravek" panose="020B0503040000020004" pitchFamily="34" charset="0"/>
                        <a:ea typeface="League Spartan" charset="0"/>
                        <a:cs typeface="Poppins SemiBold" pitchFamily="2" charset="77"/>
                      </a:defRPr>
                    </a:lvl1pPr>
                  </a:lstStyle>
                  <a:p>
                    <a:pPr algn="r"/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Maximum Mach</a:t>
                    </a:r>
                  </a:p>
                  <a:p>
                    <a:pPr algn="r"/>
                    <a:endParaRPr lang="es-MX" sz="4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pPr algn="r"/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Computed: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        </a:t>
                    </a:r>
                    <a:r>
                      <a:rPr lang="es-MX" sz="7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 </a:t>
                    </a:r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 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𝟐𝟕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𝟎𝟏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pPr algn="r"/>
                    <a:r>
                      <a:rPr lang="es-MX" sz="800" b="0" dirty="0" err="1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Objective</a:t>
                    </a:r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                        </a:t>
                    </a:r>
                    <a14:m>
                      <m:oMath xmlns:m="http://schemas.openxmlformats.org/officeDocument/2006/math"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𝑵𝒐𝒏𝒆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80" name="TextBox 98">
                    <a:extLst>
                      <a:ext uri="{FF2B5EF4-FFF2-40B4-BE49-F238E27FC236}">
                        <a16:creationId xmlns:a16="http://schemas.microsoft.com/office/drawing/2014/main" id="{5325633D-8C16-4CD4-BF94-93BE51E519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3222" y="1896165"/>
                    <a:ext cx="2684002" cy="67710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901" b="-90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1" name="Google Shape;3351;p56">
                <a:extLst>
                  <a:ext uri="{FF2B5EF4-FFF2-40B4-BE49-F238E27FC236}">
                    <a16:creationId xmlns:a16="http://schemas.microsoft.com/office/drawing/2014/main" id="{FBDEE6D5-4EEC-4A79-AC74-0DFBA28814A1}"/>
                  </a:ext>
                </a:extLst>
              </p:cNvPr>
              <p:cNvSpPr/>
              <p:nvPr/>
            </p:nvSpPr>
            <p:spPr>
              <a:xfrm>
                <a:off x="4138749" y="2157108"/>
                <a:ext cx="142663" cy="154037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662" extrusionOk="0">
                    <a:moveTo>
                      <a:pt x="52" y="1"/>
                    </a:moveTo>
                    <a:cubicBezTo>
                      <a:pt x="27" y="1"/>
                      <a:pt x="0" y="24"/>
                      <a:pt x="0" y="56"/>
                    </a:cubicBezTo>
                    <a:lnTo>
                      <a:pt x="0" y="200"/>
                    </a:lnTo>
                    <a:cubicBezTo>
                      <a:pt x="0" y="243"/>
                      <a:pt x="22" y="279"/>
                      <a:pt x="51" y="308"/>
                    </a:cubicBezTo>
                    <a:lnTo>
                      <a:pt x="700" y="791"/>
                    </a:lnTo>
                    <a:cubicBezTo>
                      <a:pt x="729" y="813"/>
                      <a:pt x="729" y="849"/>
                      <a:pt x="700" y="871"/>
                    </a:cubicBezTo>
                    <a:lnTo>
                      <a:pt x="51" y="1354"/>
                    </a:lnTo>
                    <a:cubicBezTo>
                      <a:pt x="22" y="1383"/>
                      <a:pt x="0" y="1419"/>
                      <a:pt x="0" y="1462"/>
                    </a:cubicBezTo>
                    <a:lnTo>
                      <a:pt x="0" y="1613"/>
                    </a:lnTo>
                    <a:cubicBezTo>
                      <a:pt x="0" y="1639"/>
                      <a:pt x="26" y="1661"/>
                      <a:pt x="51" y="1661"/>
                    </a:cubicBezTo>
                    <a:cubicBezTo>
                      <a:pt x="61" y="1661"/>
                      <a:pt x="71" y="1658"/>
                      <a:pt x="80" y="1649"/>
                    </a:cubicBezTo>
                    <a:lnTo>
                      <a:pt x="1111" y="878"/>
                    </a:lnTo>
                    <a:cubicBezTo>
                      <a:pt x="1147" y="856"/>
                      <a:pt x="1147" y="806"/>
                      <a:pt x="1111" y="784"/>
                    </a:cubicBezTo>
                    <a:lnTo>
                      <a:pt x="80" y="12"/>
                    </a:lnTo>
                    <a:cubicBezTo>
                      <a:pt x="72" y="4"/>
                      <a:pt x="62" y="1"/>
                      <a:pt x="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352;p56">
                <a:extLst>
                  <a:ext uri="{FF2B5EF4-FFF2-40B4-BE49-F238E27FC236}">
                    <a16:creationId xmlns:a16="http://schemas.microsoft.com/office/drawing/2014/main" id="{0CB4288B-9907-47ED-9AFC-7217FA4E9E9D}"/>
                  </a:ext>
                </a:extLst>
              </p:cNvPr>
              <p:cNvSpPr/>
              <p:nvPr/>
            </p:nvSpPr>
            <p:spPr>
              <a:xfrm>
                <a:off x="4138192" y="2212628"/>
                <a:ext cx="43743" cy="4300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64" extrusionOk="0">
                    <a:moveTo>
                      <a:pt x="53" y="0"/>
                    </a:moveTo>
                    <a:cubicBezTo>
                      <a:pt x="25" y="0"/>
                      <a:pt x="0" y="24"/>
                      <a:pt x="5" y="55"/>
                    </a:cubicBezTo>
                    <a:lnTo>
                      <a:pt x="5" y="416"/>
                    </a:lnTo>
                    <a:cubicBezTo>
                      <a:pt x="5" y="442"/>
                      <a:pt x="31" y="464"/>
                      <a:pt x="56" y="464"/>
                    </a:cubicBezTo>
                    <a:cubicBezTo>
                      <a:pt x="66" y="464"/>
                      <a:pt x="76" y="460"/>
                      <a:pt x="85" y="452"/>
                    </a:cubicBezTo>
                    <a:lnTo>
                      <a:pt x="323" y="279"/>
                    </a:lnTo>
                    <a:cubicBezTo>
                      <a:pt x="352" y="257"/>
                      <a:pt x="352" y="207"/>
                      <a:pt x="323" y="185"/>
                    </a:cubicBezTo>
                    <a:lnTo>
                      <a:pt x="85" y="12"/>
                    </a:lnTo>
                    <a:cubicBezTo>
                      <a:pt x="75" y="4"/>
                      <a:pt x="63" y="0"/>
                      <a:pt x="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954D4F4-4193-4858-B4AC-CA5492CB077E}"/>
                  </a:ext>
                </a:extLst>
              </p:cNvPr>
              <p:cNvGrpSpPr/>
              <p:nvPr/>
            </p:nvGrpSpPr>
            <p:grpSpPr>
              <a:xfrm>
                <a:off x="4342065" y="2079854"/>
                <a:ext cx="330313" cy="317272"/>
                <a:chOff x="6488577" y="760051"/>
                <a:chExt cx="330313" cy="317272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D457C099-D31B-45AD-891E-43F58A58DCD6}"/>
                    </a:ext>
                  </a:extLst>
                </p:cNvPr>
                <p:cNvSpPr/>
                <p:nvPr/>
              </p:nvSpPr>
              <p:spPr>
                <a:xfrm>
                  <a:off x="6488577" y="760051"/>
                  <a:ext cx="330313" cy="3172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86" name="Google Shape;4013;p57">
                  <a:extLst>
                    <a:ext uri="{FF2B5EF4-FFF2-40B4-BE49-F238E27FC236}">
                      <a16:creationId xmlns:a16="http://schemas.microsoft.com/office/drawing/2014/main" id="{58AC1CB1-34D2-49C0-A73F-CBA53AA0C84D}"/>
                    </a:ext>
                  </a:extLst>
                </p:cNvPr>
                <p:cNvGrpSpPr/>
                <p:nvPr/>
              </p:nvGrpSpPr>
              <p:grpSpPr>
                <a:xfrm>
                  <a:off x="6530193" y="837305"/>
                  <a:ext cx="246879" cy="184108"/>
                  <a:chOff x="5216456" y="3725484"/>
                  <a:chExt cx="356196" cy="265631"/>
                </a:xfrm>
                <a:solidFill>
                  <a:schemeClr val="accent4"/>
                </a:solidFill>
              </p:grpSpPr>
              <p:sp>
                <p:nvSpPr>
                  <p:cNvPr id="87" name="Google Shape;4014;p57">
                    <a:extLst>
                      <a:ext uri="{FF2B5EF4-FFF2-40B4-BE49-F238E27FC236}">
                        <a16:creationId xmlns:a16="http://schemas.microsoft.com/office/drawing/2014/main" id="{BC4FA3B5-6966-442A-A2E3-3126722660D6}"/>
                      </a:ext>
                    </a:extLst>
                  </p:cNvPr>
                  <p:cNvSpPr/>
                  <p:nvPr/>
                </p:nvSpPr>
                <p:spPr>
                  <a:xfrm>
                    <a:off x="5216456" y="3814335"/>
                    <a:ext cx="296465" cy="176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36" h="5567" extrusionOk="0">
                        <a:moveTo>
                          <a:pt x="1876" y="0"/>
                        </a:moveTo>
                        <a:cubicBezTo>
                          <a:pt x="1831" y="0"/>
                          <a:pt x="1787" y="18"/>
                          <a:pt x="1751" y="54"/>
                        </a:cubicBezTo>
                        <a:lnTo>
                          <a:pt x="84" y="1721"/>
                        </a:lnTo>
                        <a:cubicBezTo>
                          <a:pt x="1" y="1804"/>
                          <a:pt x="1" y="1899"/>
                          <a:pt x="84" y="1983"/>
                        </a:cubicBezTo>
                        <a:lnTo>
                          <a:pt x="3263" y="5162"/>
                        </a:lnTo>
                        <a:cubicBezTo>
                          <a:pt x="3513" y="5412"/>
                          <a:pt x="3858" y="5566"/>
                          <a:pt x="4215" y="5566"/>
                        </a:cubicBezTo>
                        <a:cubicBezTo>
                          <a:pt x="4573" y="5566"/>
                          <a:pt x="4918" y="5435"/>
                          <a:pt x="5168" y="5162"/>
                        </a:cubicBezTo>
                        <a:lnTo>
                          <a:pt x="9252" y="1090"/>
                        </a:lnTo>
                        <a:cubicBezTo>
                          <a:pt x="9335" y="1006"/>
                          <a:pt x="9335" y="887"/>
                          <a:pt x="9276" y="828"/>
                        </a:cubicBezTo>
                        <a:cubicBezTo>
                          <a:pt x="9240" y="792"/>
                          <a:pt x="9195" y="774"/>
                          <a:pt x="9151" y="774"/>
                        </a:cubicBezTo>
                        <a:cubicBezTo>
                          <a:pt x="9106" y="774"/>
                          <a:pt x="9061" y="792"/>
                          <a:pt x="9026" y="828"/>
                        </a:cubicBezTo>
                        <a:lnTo>
                          <a:pt x="4942" y="4912"/>
                        </a:lnTo>
                        <a:cubicBezTo>
                          <a:pt x="4751" y="5102"/>
                          <a:pt x="4501" y="5209"/>
                          <a:pt x="4227" y="5209"/>
                        </a:cubicBezTo>
                        <a:cubicBezTo>
                          <a:pt x="3965" y="5209"/>
                          <a:pt x="3715" y="5102"/>
                          <a:pt x="3513" y="4912"/>
                        </a:cubicBezTo>
                        <a:lnTo>
                          <a:pt x="453" y="1840"/>
                        </a:lnTo>
                        <a:lnTo>
                          <a:pt x="1870" y="435"/>
                        </a:lnTo>
                        <a:lnTo>
                          <a:pt x="2370" y="935"/>
                        </a:lnTo>
                        <a:cubicBezTo>
                          <a:pt x="2406" y="971"/>
                          <a:pt x="2450" y="988"/>
                          <a:pt x="2495" y="988"/>
                        </a:cubicBezTo>
                        <a:cubicBezTo>
                          <a:pt x="2540" y="988"/>
                          <a:pt x="2584" y="971"/>
                          <a:pt x="2620" y="935"/>
                        </a:cubicBezTo>
                        <a:cubicBezTo>
                          <a:pt x="2703" y="863"/>
                          <a:pt x="2703" y="756"/>
                          <a:pt x="2620" y="685"/>
                        </a:cubicBezTo>
                        <a:lnTo>
                          <a:pt x="2001" y="54"/>
                        </a:lnTo>
                        <a:cubicBezTo>
                          <a:pt x="1965" y="18"/>
                          <a:pt x="1920" y="0"/>
                          <a:pt x="187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4015;p57">
                    <a:extLst>
                      <a:ext uri="{FF2B5EF4-FFF2-40B4-BE49-F238E27FC236}">
                        <a16:creationId xmlns:a16="http://schemas.microsoft.com/office/drawing/2014/main" id="{F286CE28-CDA8-442A-A97A-52EDFF507C29}"/>
                      </a:ext>
                    </a:extLst>
                  </p:cNvPr>
                  <p:cNvSpPr/>
                  <p:nvPr/>
                </p:nvSpPr>
                <p:spPr>
                  <a:xfrm>
                    <a:off x="5304925" y="3725484"/>
                    <a:ext cx="267726" cy="170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31" h="5376" extrusionOk="0">
                        <a:moveTo>
                          <a:pt x="6585" y="0"/>
                        </a:moveTo>
                        <a:cubicBezTo>
                          <a:pt x="6540" y="0"/>
                          <a:pt x="6495" y="18"/>
                          <a:pt x="6454" y="54"/>
                        </a:cubicBezTo>
                        <a:lnTo>
                          <a:pt x="1548" y="4971"/>
                        </a:lnTo>
                        <a:cubicBezTo>
                          <a:pt x="1513" y="4995"/>
                          <a:pt x="1477" y="5007"/>
                          <a:pt x="1429" y="5007"/>
                        </a:cubicBezTo>
                        <a:cubicBezTo>
                          <a:pt x="1382" y="5007"/>
                          <a:pt x="1346" y="4995"/>
                          <a:pt x="1310" y="4971"/>
                        </a:cubicBezTo>
                        <a:lnTo>
                          <a:pt x="334" y="3983"/>
                        </a:lnTo>
                        <a:cubicBezTo>
                          <a:pt x="292" y="3947"/>
                          <a:pt x="248" y="3929"/>
                          <a:pt x="203" y="3929"/>
                        </a:cubicBezTo>
                        <a:cubicBezTo>
                          <a:pt x="158" y="3929"/>
                          <a:pt x="114" y="3947"/>
                          <a:pt x="72" y="3983"/>
                        </a:cubicBezTo>
                        <a:cubicBezTo>
                          <a:pt x="1" y="4054"/>
                          <a:pt x="1" y="4161"/>
                          <a:pt x="72" y="4245"/>
                        </a:cubicBezTo>
                        <a:lnTo>
                          <a:pt x="1060" y="5221"/>
                        </a:lnTo>
                        <a:cubicBezTo>
                          <a:pt x="1156" y="5328"/>
                          <a:pt x="1275" y="5376"/>
                          <a:pt x="1417" y="5376"/>
                        </a:cubicBezTo>
                        <a:cubicBezTo>
                          <a:pt x="1548" y="5376"/>
                          <a:pt x="1679" y="5316"/>
                          <a:pt x="1775" y="5221"/>
                        </a:cubicBezTo>
                        <a:lnTo>
                          <a:pt x="6549" y="447"/>
                        </a:lnTo>
                        <a:lnTo>
                          <a:pt x="7966" y="1852"/>
                        </a:lnTo>
                        <a:lnTo>
                          <a:pt x="6704" y="3126"/>
                        </a:lnTo>
                        <a:cubicBezTo>
                          <a:pt x="6621" y="3197"/>
                          <a:pt x="6621" y="3304"/>
                          <a:pt x="6704" y="3376"/>
                        </a:cubicBezTo>
                        <a:cubicBezTo>
                          <a:pt x="6740" y="3411"/>
                          <a:pt x="6784" y="3429"/>
                          <a:pt x="6829" y="3429"/>
                        </a:cubicBezTo>
                        <a:cubicBezTo>
                          <a:pt x="6874" y="3429"/>
                          <a:pt x="6918" y="3411"/>
                          <a:pt x="6954" y="3376"/>
                        </a:cubicBezTo>
                        <a:lnTo>
                          <a:pt x="8347" y="1983"/>
                        </a:lnTo>
                        <a:cubicBezTo>
                          <a:pt x="8383" y="1947"/>
                          <a:pt x="8395" y="1899"/>
                          <a:pt x="8395" y="1864"/>
                        </a:cubicBezTo>
                        <a:cubicBezTo>
                          <a:pt x="8430" y="1816"/>
                          <a:pt x="8406" y="1768"/>
                          <a:pt x="8383" y="1721"/>
                        </a:cubicBezTo>
                        <a:lnTo>
                          <a:pt x="6716" y="54"/>
                        </a:lnTo>
                        <a:cubicBezTo>
                          <a:pt x="6674" y="18"/>
                          <a:pt x="6629" y="0"/>
                          <a:pt x="65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281465BD-A858-47A4-A828-CB11D1A2CB45}"/>
                  </a:ext>
                </a:extLst>
              </p:cNvPr>
              <p:cNvCxnSpPr>
                <a:cxnSpLocks/>
                <a:stCxn id="85" idx="7"/>
                <a:endCxn id="36" idx="3"/>
              </p:cNvCxnSpPr>
              <p:nvPr/>
            </p:nvCxnSpPr>
            <p:spPr>
              <a:xfrm flipV="1">
                <a:off x="4624005" y="1749356"/>
                <a:ext cx="362376" cy="376961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86B626C-0957-4D0B-AC15-9C5B3CAD0484}"/>
                </a:ext>
              </a:extLst>
            </p:cNvPr>
            <p:cNvGrpSpPr/>
            <p:nvPr/>
          </p:nvGrpSpPr>
          <p:grpSpPr>
            <a:xfrm>
              <a:off x="5690721" y="2687374"/>
              <a:ext cx="3452621" cy="677108"/>
              <a:chOff x="4036754" y="787614"/>
              <a:chExt cx="3452621" cy="6771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8">
                    <a:extLst>
                      <a:ext uri="{FF2B5EF4-FFF2-40B4-BE49-F238E27FC236}">
                        <a16:creationId xmlns:a16="http://schemas.microsoft.com/office/drawing/2014/main" id="{1041B4A0-1624-4E7D-ABD7-CBA01B51C6CB}"/>
                      </a:ext>
                    </a:extLst>
                  </p:cNvPr>
                  <p:cNvSpPr txBox="1"/>
                  <p:nvPr/>
                </p:nvSpPr>
                <p:spPr>
                  <a:xfrm>
                    <a:off x="4805373" y="787614"/>
                    <a:ext cx="2684002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600" b="1">
                        <a:solidFill>
                          <a:schemeClr val="tx2"/>
                        </a:solidFill>
                        <a:latin typeface="Seravek" panose="020B0503040000020004" pitchFamily="34" charset="0"/>
                        <a:ea typeface="League Spartan" charset="0"/>
                        <a:cs typeface="Poppins SemiBold" pitchFamily="2" charset="77"/>
                      </a:defRPr>
                    </a:lvl1pPr>
                  </a:lstStyle>
                  <a:p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Parachute </a:t>
                    </a:r>
                    <a:r>
                      <a:rPr lang="es-MX" sz="1200" dirty="0" err="1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deploy</a:t>
                    </a:r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. </a:t>
                    </a:r>
                    <a:r>
                      <a:rPr lang="es-MX" sz="1200" dirty="0" err="1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vel</a:t>
                    </a:r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. (m/s)</a:t>
                    </a:r>
                  </a:p>
                  <a:p>
                    <a:endParaRPr lang="es-MX" sz="4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Computed: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𝟕𝟕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𝟐𝟏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r>
                      <a:rPr lang="es-MX" sz="800" b="0" dirty="0" err="1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Objective</a:t>
                    </a:r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     </a:t>
                    </a:r>
                    <a14:m>
                      <m:oMath xmlns:m="http://schemas.openxmlformats.org/officeDocument/2006/math">
                        <m:r>
                          <a:rPr lang="es-ES" sz="1100" b="0" i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s-ES" sz="1100" b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</a:rPr>
                          <m:t>(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𝟒𝟔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95" name="TextBox 98">
                    <a:extLst>
                      <a:ext uri="{FF2B5EF4-FFF2-40B4-BE49-F238E27FC236}">
                        <a16:creationId xmlns:a16="http://schemas.microsoft.com/office/drawing/2014/main" id="{1041B4A0-1624-4E7D-ABD7-CBA01B51C6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5373" y="787614"/>
                    <a:ext cx="2684002" cy="67710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27" t="-901" b="-180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D6394CF9-A908-4572-AC4C-FA707256531A}"/>
                  </a:ext>
                </a:extLst>
              </p:cNvPr>
              <p:cNvGrpSpPr/>
              <p:nvPr/>
            </p:nvGrpSpPr>
            <p:grpSpPr>
              <a:xfrm flipH="1">
                <a:off x="4663643" y="1048557"/>
                <a:ext cx="143220" cy="154037"/>
                <a:chOff x="4219143" y="1048557"/>
                <a:chExt cx="143220" cy="154037"/>
              </a:xfrm>
            </p:grpSpPr>
            <p:sp>
              <p:nvSpPr>
                <p:cNvPr id="96" name="Google Shape;3351;p56">
                  <a:extLst>
                    <a:ext uri="{FF2B5EF4-FFF2-40B4-BE49-F238E27FC236}">
                      <a16:creationId xmlns:a16="http://schemas.microsoft.com/office/drawing/2014/main" id="{20605587-BD9C-4032-A595-C7D1F87BB8E6}"/>
                    </a:ext>
                  </a:extLst>
                </p:cNvPr>
                <p:cNvSpPr/>
                <p:nvPr/>
              </p:nvSpPr>
              <p:spPr>
                <a:xfrm>
                  <a:off x="4219700" y="1048557"/>
                  <a:ext cx="142663" cy="154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3352;p56">
                  <a:extLst>
                    <a:ext uri="{FF2B5EF4-FFF2-40B4-BE49-F238E27FC236}">
                      <a16:creationId xmlns:a16="http://schemas.microsoft.com/office/drawing/2014/main" id="{52D727FD-A928-4003-9DC2-687173FAA5DC}"/>
                    </a:ext>
                  </a:extLst>
                </p:cNvPr>
                <p:cNvSpPr/>
                <p:nvPr/>
              </p:nvSpPr>
              <p:spPr>
                <a:xfrm>
                  <a:off x="4219143" y="1104077"/>
                  <a:ext cx="43743" cy="43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9916555-92F3-4C72-92D9-7B1AE31B577F}"/>
                  </a:ext>
                </a:extLst>
              </p:cNvPr>
              <p:cNvSpPr/>
              <p:nvPr/>
            </p:nvSpPr>
            <p:spPr>
              <a:xfrm>
                <a:off x="4257916" y="971303"/>
                <a:ext cx="330313" cy="31727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E9FC15EF-38DC-4954-9639-09988D58BCAC}"/>
                  </a:ext>
                </a:extLst>
              </p:cNvPr>
              <p:cNvCxnSpPr>
                <a:cxnSpLocks/>
                <a:endCxn id="100" idx="2"/>
              </p:cNvCxnSpPr>
              <p:nvPr/>
            </p:nvCxnSpPr>
            <p:spPr>
              <a:xfrm>
                <a:off x="4036754" y="1129939"/>
                <a:ext cx="221162" cy="0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F7FEDFF-C989-4617-B5B0-E904AC8E0388}"/>
                </a:ext>
              </a:extLst>
            </p:cNvPr>
            <p:cNvGrpSpPr/>
            <p:nvPr/>
          </p:nvGrpSpPr>
          <p:grpSpPr>
            <a:xfrm>
              <a:off x="5569937" y="1901864"/>
              <a:ext cx="3552572" cy="841787"/>
              <a:chOff x="3936803" y="787614"/>
              <a:chExt cx="3552572" cy="8417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TextBox 98">
                    <a:extLst>
                      <a:ext uri="{FF2B5EF4-FFF2-40B4-BE49-F238E27FC236}">
                        <a16:creationId xmlns:a16="http://schemas.microsoft.com/office/drawing/2014/main" id="{E85FCC1B-7173-49C4-8B4C-2EF56E8DAB6E}"/>
                      </a:ext>
                    </a:extLst>
                  </p:cNvPr>
                  <p:cNvSpPr txBox="1"/>
                  <p:nvPr/>
                </p:nvSpPr>
                <p:spPr>
                  <a:xfrm>
                    <a:off x="4805373" y="787614"/>
                    <a:ext cx="2684002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600" b="1">
                        <a:solidFill>
                          <a:schemeClr val="tx2"/>
                        </a:solidFill>
                        <a:latin typeface="Seravek" panose="020B0503040000020004" pitchFamily="34" charset="0"/>
                        <a:ea typeface="League Spartan" charset="0"/>
                        <a:cs typeface="Poppins SemiBold" pitchFamily="2" charset="77"/>
                      </a:defRPr>
                    </a:lvl1pPr>
                  </a:lstStyle>
                  <a:p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Max. </a:t>
                    </a:r>
                    <a:r>
                      <a:rPr lang="es-MX" sz="1200" dirty="0" err="1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acceleration</a:t>
                    </a:r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 (G)</a:t>
                    </a:r>
                  </a:p>
                  <a:p>
                    <a:endParaRPr lang="es-MX" sz="4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Computed: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</a:t>
                    </a:r>
                    <a14:m>
                      <m:oMath xmlns:m="http://schemas.openxmlformats.org/officeDocument/2006/math"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𝟕𝟗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𝟏𝟗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r>
                      <a:rPr lang="es-MX" sz="800" b="0" dirty="0" err="1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Objective</a:t>
                    </a:r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              </a:t>
                    </a:r>
                    <a14:m>
                      <m:oMath xmlns:m="http://schemas.openxmlformats.org/officeDocument/2006/math">
                        <m:r>
                          <a:rPr lang="es-ES" sz="1100" b="0" i="0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Inter" panose="020B0604020202020204" charset="0"/>
                          </a:rPr>
                          <m:t>&lt;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120" name="TextBox 98">
                    <a:extLst>
                      <a:ext uri="{FF2B5EF4-FFF2-40B4-BE49-F238E27FC236}">
                        <a16:creationId xmlns:a16="http://schemas.microsoft.com/office/drawing/2014/main" id="{E85FCC1B-7173-49C4-8B4C-2EF56E8DAB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5373" y="787614"/>
                    <a:ext cx="2684002" cy="67710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01" b="-90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2DED900-91AF-4789-ACB7-365AD22CAAAD}"/>
                  </a:ext>
                </a:extLst>
              </p:cNvPr>
              <p:cNvGrpSpPr/>
              <p:nvPr/>
            </p:nvGrpSpPr>
            <p:grpSpPr>
              <a:xfrm flipH="1">
                <a:off x="4663643" y="1048557"/>
                <a:ext cx="143220" cy="154037"/>
                <a:chOff x="4219143" y="1048557"/>
                <a:chExt cx="143220" cy="154037"/>
              </a:xfrm>
            </p:grpSpPr>
            <p:sp>
              <p:nvSpPr>
                <p:cNvPr id="128" name="Google Shape;3351;p56">
                  <a:extLst>
                    <a:ext uri="{FF2B5EF4-FFF2-40B4-BE49-F238E27FC236}">
                      <a16:creationId xmlns:a16="http://schemas.microsoft.com/office/drawing/2014/main" id="{A53D4B39-5353-4D05-9C3F-3BA2A01897E5}"/>
                    </a:ext>
                  </a:extLst>
                </p:cNvPr>
                <p:cNvSpPr/>
                <p:nvPr/>
              </p:nvSpPr>
              <p:spPr>
                <a:xfrm>
                  <a:off x="4219700" y="1048557"/>
                  <a:ext cx="142663" cy="154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3352;p56">
                  <a:extLst>
                    <a:ext uri="{FF2B5EF4-FFF2-40B4-BE49-F238E27FC236}">
                      <a16:creationId xmlns:a16="http://schemas.microsoft.com/office/drawing/2014/main" id="{5DD6B0E2-C89C-461A-BCD7-CCEE83C009C5}"/>
                    </a:ext>
                  </a:extLst>
                </p:cNvPr>
                <p:cNvSpPr/>
                <p:nvPr/>
              </p:nvSpPr>
              <p:spPr>
                <a:xfrm>
                  <a:off x="4219143" y="1104077"/>
                  <a:ext cx="43743" cy="43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90A780E4-F793-47D8-B1E2-A04745D8A830}"/>
                  </a:ext>
                </a:extLst>
              </p:cNvPr>
              <p:cNvGrpSpPr/>
              <p:nvPr/>
            </p:nvGrpSpPr>
            <p:grpSpPr>
              <a:xfrm>
                <a:off x="4257916" y="971303"/>
                <a:ext cx="330313" cy="317272"/>
                <a:chOff x="6488577" y="760051"/>
                <a:chExt cx="330313" cy="317272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7B5BA688-CC74-47DB-8646-0B6FA75AC626}"/>
                    </a:ext>
                  </a:extLst>
                </p:cNvPr>
                <p:cNvSpPr/>
                <p:nvPr/>
              </p:nvSpPr>
              <p:spPr>
                <a:xfrm>
                  <a:off x="6488577" y="760051"/>
                  <a:ext cx="330313" cy="3172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25" name="Google Shape;4013;p57">
                  <a:extLst>
                    <a:ext uri="{FF2B5EF4-FFF2-40B4-BE49-F238E27FC236}">
                      <a16:creationId xmlns:a16="http://schemas.microsoft.com/office/drawing/2014/main" id="{51AFEE95-9E7F-451F-8039-F06689CBE35B}"/>
                    </a:ext>
                  </a:extLst>
                </p:cNvPr>
                <p:cNvGrpSpPr/>
                <p:nvPr/>
              </p:nvGrpSpPr>
              <p:grpSpPr>
                <a:xfrm>
                  <a:off x="6530189" y="837305"/>
                  <a:ext cx="246860" cy="184108"/>
                  <a:chOff x="5216480" y="3725484"/>
                  <a:chExt cx="356171" cy="265631"/>
                </a:xfrm>
                <a:solidFill>
                  <a:schemeClr val="accent4"/>
                </a:solidFill>
              </p:grpSpPr>
              <p:sp>
                <p:nvSpPr>
                  <p:cNvPr id="126" name="Google Shape;4014;p57">
                    <a:extLst>
                      <a:ext uri="{FF2B5EF4-FFF2-40B4-BE49-F238E27FC236}">
                        <a16:creationId xmlns:a16="http://schemas.microsoft.com/office/drawing/2014/main" id="{FF998450-65F9-4618-9B82-285FDF5D81A5}"/>
                      </a:ext>
                    </a:extLst>
                  </p:cNvPr>
                  <p:cNvSpPr/>
                  <p:nvPr/>
                </p:nvSpPr>
                <p:spPr>
                  <a:xfrm>
                    <a:off x="5216480" y="3814335"/>
                    <a:ext cx="296467" cy="176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36" h="5567" extrusionOk="0">
                        <a:moveTo>
                          <a:pt x="1876" y="0"/>
                        </a:moveTo>
                        <a:cubicBezTo>
                          <a:pt x="1831" y="0"/>
                          <a:pt x="1787" y="18"/>
                          <a:pt x="1751" y="54"/>
                        </a:cubicBezTo>
                        <a:lnTo>
                          <a:pt x="84" y="1721"/>
                        </a:lnTo>
                        <a:cubicBezTo>
                          <a:pt x="1" y="1804"/>
                          <a:pt x="1" y="1899"/>
                          <a:pt x="84" y="1983"/>
                        </a:cubicBezTo>
                        <a:lnTo>
                          <a:pt x="3263" y="5162"/>
                        </a:lnTo>
                        <a:cubicBezTo>
                          <a:pt x="3513" y="5412"/>
                          <a:pt x="3858" y="5566"/>
                          <a:pt x="4215" y="5566"/>
                        </a:cubicBezTo>
                        <a:cubicBezTo>
                          <a:pt x="4573" y="5566"/>
                          <a:pt x="4918" y="5435"/>
                          <a:pt x="5168" y="5162"/>
                        </a:cubicBezTo>
                        <a:lnTo>
                          <a:pt x="9252" y="1090"/>
                        </a:lnTo>
                        <a:cubicBezTo>
                          <a:pt x="9335" y="1006"/>
                          <a:pt x="9335" y="887"/>
                          <a:pt x="9276" y="828"/>
                        </a:cubicBezTo>
                        <a:cubicBezTo>
                          <a:pt x="9240" y="792"/>
                          <a:pt x="9195" y="774"/>
                          <a:pt x="9151" y="774"/>
                        </a:cubicBezTo>
                        <a:cubicBezTo>
                          <a:pt x="9106" y="774"/>
                          <a:pt x="9061" y="792"/>
                          <a:pt x="9026" y="828"/>
                        </a:cubicBezTo>
                        <a:lnTo>
                          <a:pt x="4942" y="4912"/>
                        </a:lnTo>
                        <a:cubicBezTo>
                          <a:pt x="4751" y="5102"/>
                          <a:pt x="4501" y="5209"/>
                          <a:pt x="4227" y="5209"/>
                        </a:cubicBezTo>
                        <a:cubicBezTo>
                          <a:pt x="3965" y="5209"/>
                          <a:pt x="3715" y="5102"/>
                          <a:pt x="3513" y="4912"/>
                        </a:cubicBezTo>
                        <a:lnTo>
                          <a:pt x="453" y="1840"/>
                        </a:lnTo>
                        <a:lnTo>
                          <a:pt x="1870" y="435"/>
                        </a:lnTo>
                        <a:lnTo>
                          <a:pt x="2370" y="935"/>
                        </a:lnTo>
                        <a:cubicBezTo>
                          <a:pt x="2406" y="971"/>
                          <a:pt x="2450" y="988"/>
                          <a:pt x="2495" y="988"/>
                        </a:cubicBezTo>
                        <a:cubicBezTo>
                          <a:pt x="2540" y="988"/>
                          <a:pt x="2584" y="971"/>
                          <a:pt x="2620" y="935"/>
                        </a:cubicBezTo>
                        <a:cubicBezTo>
                          <a:pt x="2703" y="863"/>
                          <a:pt x="2703" y="756"/>
                          <a:pt x="2620" y="685"/>
                        </a:cubicBezTo>
                        <a:lnTo>
                          <a:pt x="2001" y="54"/>
                        </a:lnTo>
                        <a:cubicBezTo>
                          <a:pt x="1965" y="18"/>
                          <a:pt x="1920" y="0"/>
                          <a:pt x="187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4015;p57">
                    <a:extLst>
                      <a:ext uri="{FF2B5EF4-FFF2-40B4-BE49-F238E27FC236}">
                        <a16:creationId xmlns:a16="http://schemas.microsoft.com/office/drawing/2014/main" id="{F798AECB-05B6-4D35-B362-0B3363D6B7D8}"/>
                      </a:ext>
                    </a:extLst>
                  </p:cNvPr>
                  <p:cNvSpPr/>
                  <p:nvPr/>
                </p:nvSpPr>
                <p:spPr>
                  <a:xfrm>
                    <a:off x="5304925" y="3725484"/>
                    <a:ext cx="267726" cy="170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31" h="5376" extrusionOk="0">
                        <a:moveTo>
                          <a:pt x="6585" y="0"/>
                        </a:moveTo>
                        <a:cubicBezTo>
                          <a:pt x="6540" y="0"/>
                          <a:pt x="6495" y="18"/>
                          <a:pt x="6454" y="54"/>
                        </a:cubicBezTo>
                        <a:lnTo>
                          <a:pt x="1548" y="4971"/>
                        </a:lnTo>
                        <a:cubicBezTo>
                          <a:pt x="1513" y="4995"/>
                          <a:pt x="1477" y="5007"/>
                          <a:pt x="1429" y="5007"/>
                        </a:cubicBezTo>
                        <a:cubicBezTo>
                          <a:pt x="1382" y="5007"/>
                          <a:pt x="1346" y="4995"/>
                          <a:pt x="1310" y="4971"/>
                        </a:cubicBezTo>
                        <a:lnTo>
                          <a:pt x="334" y="3983"/>
                        </a:lnTo>
                        <a:cubicBezTo>
                          <a:pt x="292" y="3947"/>
                          <a:pt x="248" y="3929"/>
                          <a:pt x="203" y="3929"/>
                        </a:cubicBezTo>
                        <a:cubicBezTo>
                          <a:pt x="158" y="3929"/>
                          <a:pt x="114" y="3947"/>
                          <a:pt x="72" y="3983"/>
                        </a:cubicBezTo>
                        <a:cubicBezTo>
                          <a:pt x="1" y="4054"/>
                          <a:pt x="1" y="4161"/>
                          <a:pt x="72" y="4245"/>
                        </a:cubicBezTo>
                        <a:lnTo>
                          <a:pt x="1060" y="5221"/>
                        </a:lnTo>
                        <a:cubicBezTo>
                          <a:pt x="1156" y="5328"/>
                          <a:pt x="1275" y="5376"/>
                          <a:pt x="1417" y="5376"/>
                        </a:cubicBezTo>
                        <a:cubicBezTo>
                          <a:pt x="1548" y="5376"/>
                          <a:pt x="1679" y="5316"/>
                          <a:pt x="1775" y="5221"/>
                        </a:cubicBezTo>
                        <a:lnTo>
                          <a:pt x="6549" y="447"/>
                        </a:lnTo>
                        <a:lnTo>
                          <a:pt x="7966" y="1852"/>
                        </a:lnTo>
                        <a:lnTo>
                          <a:pt x="6704" y="3126"/>
                        </a:lnTo>
                        <a:cubicBezTo>
                          <a:pt x="6621" y="3197"/>
                          <a:pt x="6621" y="3304"/>
                          <a:pt x="6704" y="3376"/>
                        </a:cubicBezTo>
                        <a:cubicBezTo>
                          <a:pt x="6740" y="3411"/>
                          <a:pt x="6784" y="3429"/>
                          <a:pt x="6829" y="3429"/>
                        </a:cubicBezTo>
                        <a:cubicBezTo>
                          <a:pt x="6874" y="3429"/>
                          <a:pt x="6918" y="3411"/>
                          <a:pt x="6954" y="3376"/>
                        </a:cubicBezTo>
                        <a:lnTo>
                          <a:pt x="8347" y="1983"/>
                        </a:lnTo>
                        <a:cubicBezTo>
                          <a:pt x="8383" y="1947"/>
                          <a:pt x="8395" y="1899"/>
                          <a:pt x="8395" y="1864"/>
                        </a:cubicBezTo>
                        <a:cubicBezTo>
                          <a:pt x="8430" y="1816"/>
                          <a:pt x="8406" y="1768"/>
                          <a:pt x="8383" y="1721"/>
                        </a:cubicBezTo>
                        <a:lnTo>
                          <a:pt x="6716" y="54"/>
                        </a:lnTo>
                        <a:cubicBezTo>
                          <a:pt x="6674" y="18"/>
                          <a:pt x="6629" y="0"/>
                          <a:pt x="65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462AFC82-C1E8-47A1-BCB6-325800A89B10}"/>
                  </a:ext>
                </a:extLst>
              </p:cNvPr>
              <p:cNvCxnSpPr>
                <a:cxnSpLocks/>
                <a:stCxn id="36" idx="7"/>
                <a:endCxn id="124" idx="3"/>
              </p:cNvCxnSpPr>
              <p:nvPr/>
            </p:nvCxnSpPr>
            <p:spPr>
              <a:xfrm flipV="1">
                <a:off x="3936803" y="1242112"/>
                <a:ext cx="369486" cy="387289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679304F4-FF55-4578-9A41-0C15900E01A3}"/>
                </a:ext>
              </a:extLst>
            </p:cNvPr>
            <p:cNvGrpSpPr/>
            <p:nvPr/>
          </p:nvGrpSpPr>
          <p:grpSpPr>
            <a:xfrm>
              <a:off x="5569937" y="3326576"/>
              <a:ext cx="3551673" cy="821004"/>
              <a:chOff x="3937702" y="643718"/>
              <a:chExt cx="3551673" cy="8210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98">
                    <a:extLst>
                      <a:ext uri="{FF2B5EF4-FFF2-40B4-BE49-F238E27FC236}">
                        <a16:creationId xmlns:a16="http://schemas.microsoft.com/office/drawing/2014/main" id="{7423C437-AB52-40F5-86D4-5EF5AC3A89FB}"/>
                      </a:ext>
                    </a:extLst>
                  </p:cNvPr>
                  <p:cNvSpPr txBox="1"/>
                  <p:nvPr/>
                </p:nvSpPr>
                <p:spPr>
                  <a:xfrm>
                    <a:off x="4805373" y="787614"/>
                    <a:ext cx="2684002" cy="677108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 anchorCtr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600" b="1">
                        <a:solidFill>
                          <a:schemeClr val="tx2"/>
                        </a:solidFill>
                        <a:latin typeface="Seravek" panose="020B0503040000020004" pitchFamily="34" charset="0"/>
                        <a:ea typeface="League Spartan" charset="0"/>
                        <a:cs typeface="Poppins SemiBold" pitchFamily="2" charset="77"/>
                      </a:defRPr>
                    </a:lvl1pPr>
                  </a:lstStyle>
                  <a:p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Impact </a:t>
                    </a:r>
                    <a:r>
                      <a:rPr lang="es-MX" sz="1200" dirty="0" err="1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velocity</a:t>
                    </a:r>
                    <a:r>
                      <a:rPr lang="es-MX" sz="1200" dirty="0">
                        <a:solidFill>
                          <a:schemeClr val="accent4"/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 (m/s)</a:t>
                    </a:r>
                  </a:p>
                  <a:p>
                    <a:endParaRPr lang="es-MX" sz="400" dirty="0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Computed: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   </a:t>
                    </a:r>
                    <a14:m>
                      <m:oMath xmlns:m="http://schemas.openxmlformats.org/officeDocument/2006/math"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𝟓𝟔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𝟎𝟓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  <a:p>
                    <a:r>
                      <a:rPr lang="es-MX" sz="800" b="0" dirty="0" err="1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Objective</a:t>
                    </a:r>
                    <a:r>
                      <a:rPr lang="es-MX" sz="8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:</a:t>
                    </a:r>
                    <a:r>
                      <a:rPr lang="es-MX" sz="900" b="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Inter" panose="020B0604020202020204" charset="0"/>
                        <a:ea typeface="Inter" panose="020B0604020202020204" charset="0"/>
                      </a:rPr>
                      <a:t>	             </a:t>
                    </a:r>
                    <a14:m>
                      <m:oMath xmlns:m="http://schemas.openxmlformats.org/officeDocument/2006/math">
                        <m:r>
                          <a:rPr lang="es-ES" sz="1100" b="0" i="1" dirty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ES" sz="1100" b="1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𝟎𝟎</m:t>
                        </m:r>
                      </m:oMath>
                    </a14:m>
                    <a:endParaRPr lang="es-MX" sz="1100" dirty="0">
                      <a:solidFill>
                        <a:schemeClr val="accent4">
                          <a:lumMod val="50000"/>
                        </a:schemeClr>
                      </a:solidFill>
                      <a:latin typeface="Inter" panose="020B0604020202020204" charset="0"/>
                      <a:ea typeface="Inter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133" name="TextBox 98">
                    <a:extLst>
                      <a:ext uri="{FF2B5EF4-FFF2-40B4-BE49-F238E27FC236}">
                        <a16:creationId xmlns:a16="http://schemas.microsoft.com/office/drawing/2014/main" id="{7423C437-AB52-40F5-86D4-5EF5AC3A89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5373" y="787614"/>
                    <a:ext cx="2684002" cy="67710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0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716F0C74-1822-485D-9656-6ADB90FB8083}"/>
                  </a:ext>
                </a:extLst>
              </p:cNvPr>
              <p:cNvGrpSpPr/>
              <p:nvPr/>
            </p:nvGrpSpPr>
            <p:grpSpPr>
              <a:xfrm flipH="1">
                <a:off x="4663643" y="1048557"/>
                <a:ext cx="143220" cy="154037"/>
                <a:chOff x="4219143" y="1048557"/>
                <a:chExt cx="143220" cy="154037"/>
              </a:xfrm>
            </p:grpSpPr>
            <p:sp>
              <p:nvSpPr>
                <p:cNvPr id="141" name="Google Shape;3351;p56">
                  <a:extLst>
                    <a:ext uri="{FF2B5EF4-FFF2-40B4-BE49-F238E27FC236}">
                      <a16:creationId xmlns:a16="http://schemas.microsoft.com/office/drawing/2014/main" id="{2E0B2BD1-7F13-4DF3-9644-0A04332AB2B7}"/>
                    </a:ext>
                  </a:extLst>
                </p:cNvPr>
                <p:cNvSpPr/>
                <p:nvPr/>
              </p:nvSpPr>
              <p:spPr>
                <a:xfrm>
                  <a:off x="4219700" y="1048557"/>
                  <a:ext cx="142663" cy="154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662" extrusionOk="0">
                      <a:moveTo>
                        <a:pt x="52" y="1"/>
                      </a:moveTo>
                      <a:cubicBezTo>
                        <a:pt x="27" y="1"/>
                        <a:pt x="0" y="24"/>
                        <a:pt x="0" y="56"/>
                      </a:cubicBezTo>
                      <a:lnTo>
                        <a:pt x="0" y="200"/>
                      </a:lnTo>
                      <a:cubicBezTo>
                        <a:pt x="0" y="243"/>
                        <a:pt x="22" y="279"/>
                        <a:pt x="51" y="308"/>
                      </a:cubicBezTo>
                      <a:lnTo>
                        <a:pt x="700" y="791"/>
                      </a:lnTo>
                      <a:cubicBezTo>
                        <a:pt x="729" y="813"/>
                        <a:pt x="729" y="849"/>
                        <a:pt x="700" y="871"/>
                      </a:cubicBezTo>
                      <a:lnTo>
                        <a:pt x="51" y="1354"/>
                      </a:lnTo>
                      <a:cubicBezTo>
                        <a:pt x="22" y="1383"/>
                        <a:pt x="0" y="1419"/>
                        <a:pt x="0" y="1462"/>
                      </a:cubicBezTo>
                      <a:lnTo>
                        <a:pt x="0" y="1613"/>
                      </a:lnTo>
                      <a:cubicBezTo>
                        <a:pt x="0" y="1639"/>
                        <a:pt x="26" y="1661"/>
                        <a:pt x="51" y="1661"/>
                      </a:cubicBezTo>
                      <a:cubicBezTo>
                        <a:pt x="61" y="1661"/>
                        <a:pt x="71" y="1658"/>
                        <a:pt x="80" y="1649"/>
                      </a:cubicBezTo>
                      <a:lnTo>
                        <a:pt x="1111" y="878"/>
                      </a:lnTo>
                      <a:cubicBezTo>
                        <a:pt x="1147" y="856"/>
                        <a:pt x="1147" y="806"/>
                        <a:pt x="1111" y="784"/>
                      </a:cubicBezTo>
                      <a:lnTo>
                        <a:pt x="80" y="12"/>
                      </a:lnTo>
                      <a:cubicBezTo>
                        <a:pt x="72" y="4"/>
                        <a:pt x="62" y="1"/>
                        <a:pt x="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3352;p56">
                  <a:extLst>
                    <a:ext uri="{FF2B5EF4-FFF2-40B4-BE49-F238E27FC236}">
                      <a16:creationId xmlns:a16="http://schemas.microsoft.com/office/drawing/2014/main" id="{1DC1AB24-6E1F-4745-A2CA-0AC0E546AA15}"/>
                    </a:ext>
                  </a:extLst>
                </p:cNvPr>
                <p:cNvSpPr/>
                <p:nvPr/>
              </p:nvSpPr>
              <p:spPr>
                <a:xfrm>
                  <a:off x="4219143" y="1104077"/>
                  <a:ext cx="43743" cy="43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64" extrusionOk="0">
                      <a:moveTo>
                        <a:pt x="53" y="0"/>
                      </a:moveTo>
                      <a:cubicBezTo>
                        <a:pt x="25" y="0"/>
                        <a:pt x="0" y="24"/>
                        <a:pt x="5" y="55"/>
                      </a:cubicBezTo>
                      <a:lnTo>
                        <a:pt x="5" y="416"/>
                      </a:lnTo>
                      <a:cubicBezTo>
                        <a:pt x="5" y="442"/>
                        <a:pt x="31" y="464"/>
                        <a:pt x="56" y="464"/>
                      </a:cubicBezTo>
                      <a:cubicBezTo>
                        <a:pt x="66" y="464"/>
                        <a:pt x="76" y="460"/>
                        <a:pt x="85" y="452"/>
                      </a:cubicBezTo>
                      <a:lnTo>
                        <a:pt x="323" y="279"/>
                      </a:lnTo>
                      <a:cubicBezTo>
                        <a:pt x="352" y="257"/>
                        <a:pt x="352" y="207"/>
                        <a:pt x="323" y="185"/>
                      </a:cubicBezTo>
                      <a:lnTo>
                        <a:pt x="85" y="12"/>
                      </a:lnTo>
                      <a:cubicBezTo>
                        <a:pt x="75" y="4"/>
                        <a:pt x="63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D0B4EAB7-D818-44B1-A800-EC1FD06068CF}"/>
                  </a:ext>
                </a:extLst>
              </p:cNvPr>
              <p:cNvGrpSpPr/>
              <p:nvPr/>
            </p:nvGrpSpPr>
            <p:grpSpPr>
              <a:xfrm>
                <a:off x="4257916" y="971303"/>
                <a:ext cx="330313" cy="317272"/>
                <a:chOff x="6488577" y="760051"/>
                <a:chExt cx="330313" cy="317272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DD899EC1-E0E8-48BA-ACDD-26D12EA205DB}"/>
                    </a:ext>
                  </a:extLst>
                </p:cNvPr>
                <p:cNvSpPr/>
                <p:nvPr/>
              </p:nvSpPr>
              <p:spPr>
                <a:xfrm>
                  <a:off x="6488577" y="760051"/>
                  <a:ext cx="330313" cy="31727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38" name="Google Shape;4013;p57">
                  <a:extLst>
                    <a:ext uri="{FF2B5EF4-FFF2-40B4-BE49-F238E27FC236}">
                      <a16:creationId xmlns:a16="http://schemas.microsoft.com/office/drawing/2014/main" id="{605A7F7F-BC61-422D-8E74-5506A5568315}"/>
                    </a:ext>
                  </a:extLst>
                </p:cNvPr>
                <p:cNvGrpSpPr/>
                <p:nvPr/>
              </p:nvGrpSpPr>
              <p:grpSpPr>
                <a:xfrm>
                  <a:off x="6530189" y="837305"/>
                  <a:ext cx="246860" cy="184108"/>
                  <a:chOff x="5216480" y="3725484"/>
                  <a:chExt cx="356171" cy="265631"/>
                </a:xfrm>
                <a:solidFill>
                  <a:schemeClr val="accent4"/>
                </a:solidFill>
              </p:grpSpPr>
              <p:sp>
                <p:nvSpPr>
                  <p:cNvPr id="139" name="Google Shape;4014;p57">
                    <a:extLst>
                      <a:ext uri="{FF2B5EF4-FFF2-40B4-BE49-F238E27FC236}">
                        <a16:creationId xmlns:a16="http://schemas.microsoft.com/office/drawing/2014/main" id="{C637392F-7513-4545-81C9-A3C5418F4CA3}"/>
                      </a:ext>
                    </a:extLst>
                  </p:cNvPr>
                  <p:cNvSpPr/>
                  <p:nvPr/>
                </p:nvSpPr>
                <p:spPr>
                  <a:xfrm>
                    <a:off x="5216480" y="3814335"/>
                    <a:ext cx="296467" cy="176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36" h="5567" extrusionOk="0">
                        <a:moveTo>
                          <a:pt x="1876" y="0"/>
                        </a:moveTo>
                        <a:cubicBezTo>
                          <a:pt x="1831" y="0"/>
                          <a:pt x="1787" y="18"/>
                          <a:pt x="1751" y="54"/>
                        </a:cubicBezTo>
                        <a:lnTo>
                          <a:pt x="84" y="1721"/>
                        </a:lnTo>
                        <a:cubicBezTo>
                          <a:pt x="1" y="1804"/>
                          <a:pt x="1" y="1899"/>
                          <a:pt x="84" y="1983"/>
                        </a:cubicBezTo>
                        <a:lnTo>
                          <a:pt x="3263" y="5162"/>
                        </a:lnTo>
                        <a:cubicBezTo>
                          <a:pt x="3513" y="5412"/>
                          <a:pt x="3858" y="5566"/>
                          <a:pt x="4215" y="5566"/>
                        </a:cubicBezTo>
                        <a:cubicBezTo>
                          <a:pt x="4573" y="5566"/>
                          <a:pt x="4918" y="5435"/>
                          <a:pt x="5168" y="5162"/>
                        </a:cubicBezTo>
                        <a:lnTo>
                          <a:pt x="9252" y="1090"/>
                        </a:lnTo>
                        <a:cubicBezTo>
                          <a:pt x="9335" y="1006"/>
                          <a:pt x="9335" y="887"/>
                          <a:pt x="9276" y="828"/>
                        </a:cubicBezTo>
                        <a:cubicBezTo>
                          <a:pt x="9240" y="792"/>
                          <a:pt x="9195" y="774"/>
                          <a:pt x="9151" y="774"/>
                        </a:cubicBezTo>
                        <a:cubicBezTo>
                          <a:pt x="9106" y="774"/>
                          <a:pt x="9061" y="792"/>
                          <a:pt x="9026" y="828"/>
                        </a:cubicBezTo>
                        <a:lnTo>
                          <a:pt x="4942" y="4912"/>
                        </a:lnTo>
                        <a:cubicBezTo>
                          <a:pt x="4751" y="5102"/>
                          <a:pt x="4501" y="5209"/>
                          <a:pt x="4227" y="5209"/>
                        </a:cubicBezTo>
                        <a:cubicBezTo>
                          <a:pt x="3965" y="5209"/>
                          <a:pt x="3715" y="5102"/>
                          <a:pt x="3513" y="4912"/>
                        </a:cubicBezTo>
                        <a:lnTo>
                          <a:pt x="453" y="1840"/>
                        </a:lnTo>
                        <a:lnTo>
                          <a:pt x="1870" y="435"/>
                        </a:lnTo>
                        <a:lnTo>
                          <a:pt x="2370" y="935"/>
                        </a:lnTo>
                        <a:cubicBezTo>
                          <a:pt x="2406" y="971"/>
                          <a:pt x="2450" y="988"/>
                          <a:pt x="2495" y="988"/>
                        </a:cubicBezTo>
                        <a:cubicBezTo>
                          <a:pt x="2540" y="988"/>
                          <a:pt x="2584" y="971"/>
                          <a:pt x="2620" y="935"/>
                        </a:cubicBezTo>
                        <a:cubicBezTo>
                          <a:pt x="2703" y="863"/>
                          <a:pt x="2703" y="756"/>
                          <a:pt x="2620" y="685"/>
                        </a:cubicBezTo>
                        <a:lnTo>
                          <a:pt x="2001" y="54"/>
                        </a:lnTo>
                        <a:cubicBezTo>
                          <a:pt x="1965" y="18"/>
                          <a:pt x="1920" y="0"/>
                          <a:pt x="187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4015;p57">
                    <a:extLst>
                      <a:ext uri="{FF2B5EF4-FFF2-40B4-BE49-F238E27FC236}">
                        <a16:creationId xmlns:a16="http://schemas.microsoft.com/office/drawing/2014/main" id="{114C3464-D0AB-41B7-B17C-BA70175EAB86}"/>
                      </a:ext>
                    </a:extLst>
                  </p:cNvPr>
                  <p:cNvSpPr/>
                  <p:nvPr/>
                </p:nvSpPr>
                <p:spPr>
                  <a:xfrm>
                    <a:off x="5304925" y="3725484"/>
                    <a:ext cx="267726" cy="1707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31" h="5376" extrusionOk="0">
                        <a:moveTo>
                          <a:pt x="6585" y="0"/>
                        </a:moveTo>
                        <a:cubicBezTo>
                          <a:pt x="6540" y="0"/>
                          <a:pt x="6495" y="18"/>
                          <a:pt x="6454" y="54"/>
                        </a:cubicBezTo>
                        <a:lnTo>
                          <a:pt x="1548" y="4971"/>
                        </a:lnTo>
                        <a:cubicBezTo>
                          <a:pt x="1513" y="4995"/>
                          <a:pt x="1477" y="5007"/>
                          <a:pt x="1429" y="5007"/>
                        </a:cubicBezTo>
                        <a:cubicBezTo>
                          <a:pt x="1382" y="5007"/>
                          <a:pt x="1346" y="4995"/>
                          <a:pt x="1310" y="4971"/>
                        </a:cubicBezTo>
                        <a:lnTo>
                          <a:pt x="334" y="3983"/>
                        </a:lnTo>
                        <a:cubicBezTo>
                          <a:pt x="292" y="3947"/>
                          <a:pt x="248" y="3929"/>
                          <a:pt x="203" y="3929"/>
                        </a:cubicBezTo>
                        <a:cubicBezTo>
                          <a:pt x="158" y="3929"/>
                          <a:pt x="114" y="3947"/>
                          <a:pt x="72" y="3983"/>
                        </a:cubicBezTo>
                        <a:cubicBezTo>
                          <a:pt x="1" y="4054"/>
                          <a:pt x="1" y="4161"/>
                          <a:pt x="72" y="4245"/>
                        </a:cubicBezTo>
                        <a:lnTo>
                          <a:pt x="1060" y="5221"/>
                        </a:lnTo>
                        <a:cubicBezTo>
                          <a:pt x="1156" y="5328"/>
                          <a:pt x="1275" y="5376"/>
                          <a:pt x="1417" y="5376"/>
                        </a:cubicBezTo>
                        <a:cubicBezTo>
                          <a:pt x="1548" y="5376"/>
                          <a:pt x="1679" y="5316"/>
                          <a:pt x="1775" y="5221"/>
                        </a:cubicBezTo>
                        <a:lnTo>
                          <a:pt x="6549" y="447"/>
                        </a:lnTo>
                        <a:lnTo>
                          <a:pt x="7966" y="1852"/>
                        </a:lnTo>
                        <a:lnTo>
                          <a:pt x="6704" y="3126"/>
                        </a:lnTo>
                        <a:cubicBezTo>
                          <a:pt x="6621" y="3197"/>
                          <a:pt x="6621" y="3304"/>
                          <a:pt x="6704" y="3376"/>
                        </a:cubicBezTo>
                        <a:cubicBezTo>
                          <a:pt x="6740" y="3411"/>
                          <a:pt x="6784" y="3429"/>
                          <a:pt x="6829" y="3429"/>
                        </a:cubicBezTo>
                        <a:cubicBezTo>
                          <a:pt x="6874" y="3429"/>
                          <a:pt x="6918" y="3411"/>
                          <a:pt x="6954" y="3376"/>
                        </a:cubicBezTo>
                        <a:lnTo>
                          <a:pt x="8347" y="1983"/>
                        </a:lnTo>
                        <a:cubicBezTo>
                          <a:pt x="8383" y="1947"/>
                          <a:pt x="8395" y="1899"/>
                          <a:pt x="8395" y="1864"/>
                        </a:cubicBezTo>
                        <a:cubicBezTo>
                          <a:pt x="8430" y="1816"/>
                          <a:pt x="8406" y="1768"/>
                          <a:pt x="8383" y="1721"/>
                        </a:cubicBezTo>
                        <a:lnTo>
                          <a:pt x="6716" y="54"/>
                        </a:lnTo>
                        <a:cubicBezTo>
                          <a:pt x="6674" y="18"/>
                          <a:pt x="6629" y="0"/>
                          <a:pt x="65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80A9A04E-A512-4BF2-86BC-0A423D28A59B}"/>
                  </a:ext>
                </a:extLst>
              </p:cNvPr>
              <p:cNvCxnSpPr>
                <a:cxnSpLocks/>
                <a:stCxn id="36" idx="5"/>
                <a:endCxn id="137" idx="1"/>
              </p:cNvCxnSpPr>
              <p:nvPr/>
            </p:nvCxnSpPr>
            <p:spPr>
              <a:xfrm>
                <a:off x="3937702" y="643718"/>
                <a:ext cx="368587" cy="374048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oogle Shape;3995;p57">
              <a:extLst>
                <a:ext uri="{FF2B5EF4-FFF2-40B4-BE49-F238E27FC236}">
                  <a16:creationId xmlns:a16="http://schemas.microsoft.com/office/drawing/2014/main" id="{02A9A6B0-C9FB-430F-AB5E-BB32E918BF14}"/>
                </a:ext>
              </a:extLst>
            </p:cNvPr>
            <p:cNvGrpSpPr/>
            <p:nvPr/>
          </p:nvGrpSpPr>
          <p:grpSpPr>
            <a:xfrm>
              <a:off x="5952230" y="2907475"/>
              <a:ext cx="243114" cy="242876"/>
              <a:chOff x="3040984" y="3681055"/>
              <a:chExt cx="356163" cy="355815"/>
            </a:xfrm>
            <a:solidFill>
              <a:schemeClr val="accent4"/>
            </a:solidFill>
          </p:grpSpPr>
          <p:sp>
            <p:nvSpPr>
              <p:cNvPr id="48" name="Google Shape;3996;p57">
                <a:extLst>
                  <a:ext uri="{FF2B5EF4-FFF2-40B4-BE49-F238E27FC236}">
                    <a16:creationId xmlns:a16="http://schemas.microsoft.com/office/drawing/2014/main" id="{6ADFF002-8BD2-4930-8110-96BACF856F8F}"/>
                  </a:ext>
                </a:extLst>
              </p:cNvPr>
              <p:cNvSpPr/>
              <p:nvPr/>
            </p:nvSpPr>
            <p:spPr>
              <a:xfrm>
                <a:off x="3040984" y="3681055"/>
                <a:ext cx="356163" cy="355815"/>
              </a:xfrm>
              <a:custGeom>
                <a:avLst/>
                <a:gdLst/>
                <a:ahLst/>
                <a:cxnLst/>
                <a:rect l="l" t="t" r="r" b="b"/>
                <a:pathLst>
                  <a:path w="11216" h="11205" extrusionOk="0">
                    <a:moveTo>
                      <a:pt x="5620" y="0"/>
                    </a:moveTo>
                    <a:cubicBezTo>
                      <a:pt x="4274" y="0"/>
                      <a:pt x="2965" y="488"/>
                      <a:pt x="1953" y="1369"/>
                    </a:cubicBezTo>
                    <a:cubicBezTo>
                      <a:pt x="1881" y="1429"/>
                      <a:pt x="1881" y="1536"/>
                      <a:pt x="1941" y="1608"/>
                    </a:cubicBezTo>
                    <a:cubicBezTo>
                      <a:pt x="1972" y="1645"/>
                      <a:pt x="2016" y="1663"/>
                      <a:pt x="2061" y="1663"/>
                    </a:cubicBezTo>
                    <a:cubicBezTo>
                      <a:pt x="2103" y="1663"/>
                      <a:pt x="2145" y="1648"/>
                      <a:pt x="2179" y="1620"/>
                    </a:cubicBezTo>
                    <a:cubicBezTo>
                      <a:pt x="3131" y="786"/>
                      <a:pt x="4358" y="346"/>
                      <a:pt x="5620" y="346"/>
                    </a:cubicBezTo>
                    <a:cubicBezTo>
                      <a:pt x="7013" y="346"/>
                      <a:pt x="8346" y="893"/>
                      <a:pt x="9335" y="1893"/>
                    </a:cubicBezTo>
                    <a:cubicBezTo>
                      <a:pt x="10335" y="2882"/>
                      <a:pt x="10882" y="4215"/>
                      <a:pt x="10882" y="5608"/>
                    </a:cubicBezTo>
                    <a:cubicBezTo>
                      <a:pt x="10882" y="7013"/>
                      <a:pt x="10335" y="8335"/>
                      <a:pt x="9335" y="9335"/>
                    </a:cubicBezTo>
                    <a:cubicBezTo>
                      <a:pt x="8346" y="10323"/>
                      <a:pt x="7013" y="10883"/>
                      <a:pt x="5620" y="10883"/>
                    </a:cubicBezTo>
                    <a:cubicBezTo>
                      <a:pt x="4215" y="10883"/>
                      <a:pt x="2893" y="10323"/>
                      <a:pt x="1893" y="9335"/>
                    </a:cubicBezTo>
                    <a:cubicBezTo>
                      <a:pt x="893" y="8335"/>
                      <a:pt x="345" y="7013"/>
                      <a:pt x="345" y="5608"/>
                    </a:cubicBezTo>
                    <a:cubicBezTo>
                      <a:pt x="345" y="4298"/>
                      <a:pt x="822" y="3048"/>
                      <a:pt x="1703" y="2084"/>
                    </a:cubicBezTo>
                    <a:cubicBezTo>
                      <a:pt x="1762" y="2012"/>
                      <a:pt x="1762" y="1905"/>
                      <a:pt x="1691" y="1846"/>
                    </a:cubicBezTo>
                    <a:cubicBezTo>
                      <a:pt x="1657" y="1817"/>
                      <a:pt x="1614" y="1802"/>
                      <a:pt x="1573" y="1802"/>
                    </a:cubicBezTo>
                    <a:cubicBezTo>
                      <a:pt x="1528" y="1802"/>
                      <a:pt x="1484" y="1820"/>
                      <a:pt x="1453" y="1858"/>
                    </a:cubicBezTo>
                    <a:cubicBezTo>
                      <a:pt x="512" y="2882"/>
                      <a:pt x="0" y="4227"/>
                      <a:pt x="0" y="5608"/>
                    </a:cubicBezTo>
                    <a:cubicBezTo>
                      <a:pt x="0" y="7096"/>
                      <a:pt x="583" y="8513"/>
                      <a:pt x="1643" y="9573"/>
                    </a:cubicBezTo>
                    <a:cubicBezTo>
                      <a:pt x="2703" y="10621"/>
                      <a:pt x="4096" y="11204"/>
                      <a:pt x="5608" y="11204"/>
                    </a:cubicBezTo>
                    <a:cubicBezTo>
                      <a:pt x="7108" y="11204"/>
                      <a:pt x="8501" y="10621"/>
                      <a:pt x="9561" y="9573"/>
                    </a:cubicBezTo>
                    <a:cubicBezTo>
                      <a:pt x="10620" y="8513"/>
                      <a:pt x="11204" y="7108"/>
                      <a:pt x="11204" y="5608"/>
                    </a:cubicBezTo>
                    <a:cubicBezTo>
                      <a:pt x="11216" y="4096"/>
                      <a:pt x="10632" y="2691"/>
                      <a:pt x="9573" y="1631"/>
                    </a:cubicBezTo>
                    <a:cubicBezTo>
                      <a:pt x="8525" y="572"/>
                      <a:pt x="7120" y="0"/>
                      <a:pt x="56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" name="Google Shape;3997;p57">
                <a:extLst>
                  <a:ext uri="{FF2B5EF4-FFF2-40B4-BE49-F238E27FC236}">
                    <a16:creationId xmlns:a16="http://schemas.microsoft.com/office/drawing/2014/main" id="{92BE8EB8-906B-4ABD-A9C4-BF888027D6FE}"/>
                  </a:ext>
                </a:extLst>
              </p:cNvPr>
              <p:cNvSpPr/>
              <p:nvPr/>
            </p:nvSpPr>
            <p:spPr>
              <a:xfrm>
                <a:off x="3183120" y="3921508"/>
                <a:ext cx="59414" cy="59382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70" extrusionOk="0">
                    <a:moveTo>
                      <a:pt x="929" y="334"/>
                    </a:moveTo>
                    <a:cubicBezTo>
                      <a:pt x="1263" y="334"/>
                      <a:pt x="1549" y="608"/>
                      <a:pt x="1549" y="941"/>
                    </a:cubicBezTo>
                    <a:cubicBezTo>
                      <a:pt x="1549" y="1263"/>
                      <a:pt x="1263" y="1548"/>
                      <a:pt x="929" y="1548"/>
                    </a:cubicBezTo>
                    <a:cubicBezTo>
                      <a:pt x="608" y="1548"/>
                      <a:pt x="334" y="1287"/>
                      <a:pt x="334" y="941"/>
                    </a:cubicBezTo>
                    <a:cubicBezTo>
                      <a:pt x="334" y="596"/>
                      <a:pt x="608" y="334"/>
                      <a:pt x="929" y="334"/>
                    </a:cubicBezTo>
                    <a:close/>
                    <a:moveTo>
                      <a:pt x="929" y="1"/>
                    </a:moveTo>
                    <a:cubicBezTo>
                      <a:pt x="429" y="1"/>
                      <a:pt x="1" y="417"/>
                      <a:pt x="1" y="941"/>
                    </a:cubicBezTo>
                    <a:cubicBezTo>
                      <a:pt x="1" y="1453"/>
                      <a:pt x="417" y="1870"/>
                      <a:pt x="929" y="1870"/>
                    </a:cubicBezTo>
                    <a:cubicBezTo>
                      <a:pt x="1191" y="1870"/>
                      <a:pt x="1430" y="1775"/>
                      <a:pt x="1608" y="1596"/>
                    </a:cubicBezTo>
                    <a:cubicBezTo>
                      <a:pt x="1787" y="1417"/>
                      <a:pt x="1870" y="1179"/>
                      <a:pt x="1870" y="941"/>
                    </a:cubicBezTo>
                    <a:cubicBezTo>
                      <a:pt x="1870" y="679"/>
                      <a:pt x="1763" y="453"/>
                      <a:pt x="1584" y="263"/>
                    </a:cubicBezTo>
                    <a:cubicBezTo>
                      <a:pt x="1406" y="108"/>
                      <a:pt x="1191" y="1"/>
                      <a:pt x="9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998;p57">
                <a:extLst>
                  <a:ext uri="{FF2B5EF4-FFF2-40B4-BE49-F238E27FC236}">
                    <a16:creationId xmlns:a16="http://schemas.microsoft.com/office/drawing/2014/main" id="{1BFBB073-828F-4436-808D-086A982A5E8E}"/>
                  </a:ext>
                </a:extLst>
              </p:cNvPr>
              <p:cNvSpPr/>
              <p:nvPr/>
            </p:nvSpPr>
            <p:spPr>
              <a:xfrm>
                <a:off x="3149110" y="3735868"/>
                <a:ext cx="141056" cy="174716"/>
              </a:xfrm>
              <a:custGeom>
                <a:avLst/>
                <a:gdLst/>
                <a:ahLst/>
                <a:cxnLst/>
                <a:rect l="l" t="t" r="r" b="b"/>
                <a:pathLst>
                  <a:path w="4442" h="5502" extrusionOk="0">
                    <a:moveTo>
                      <a:pt x="2143" y="1"/>
                    </a:moveTo>
                    <a:cubicBezTo>
                      <a:pt x="1322" y="1"/>
                      <a:pt x="810" y="286"/>
                      <a:pt x="536" y="501"/>
                    </a:cubicBezTo>
                    <a:cubicBezTo>
                      <a:pt x="191" y="786"/>
                      <a:pt x="0" y="1156"/>
                      <a:pt x="0" y="1513"/>
                    </a:cubicBezTo>
                    <a:cubicBezTo>
                      <a:pt x="0" y="1739"/>
                      <a:pt x="84" y="1941"/>
                      <a:pt x="262" y="2084"/>
                    </a:cubicBezTo>
                    <a:cubicBezTo>
                      <a:pt x="393" y="2203"/>
                      <a:pt x="596" y="2263"/>
                      <a:pt x="774" y="2263"/>
                    </a:cubicBezTo>
                    <a:cubicBezTo>
                      <a:pt x="1084" y="2263"/>
                      <a:pt x="1227" y="2049"/>
                      <a:pt x="1334" y="1894"/>
                    </a:cubicBezTo>
                    <a:cubicBezTo>
                      <a:pt x="1465" y="1679"/>
                      <a:pt x="1596" y="1489"/>
                      <a:pt x="2108" y="1489"/>
                    </a:cubicBezTo>
                    <a:cubicBezTo>
                      <a:pt x="2286" y="1489"/>
                      <a:pt x="2858" y="1525"/>
                      <a:pt x="2858" y="2001"/>
                    </a:cubicBezTo>
                    <a:cubicBezTo>
                      <a:pt x="2858" y="2358"/>
                      <a:pt x="2512" y="2632"/>
                      <a:pt x="2227" y="2858"/>
                    </a:cubicBezTo>
                    <a:cubicBezTo>
                      <a:pt x="2155" y="2918"/>
                      <a:pt x="2072" y="2965"/>
                      <a:pt x="2024" y="3025"/>
                    </a:cubicBezTo>
                    <a:cubicBezTo>
                      <a:pt x="1679" y="3323"/>
                      <a:pt x="1286" y="3763"/>
                      <a:pt x="1286" y="4668"/>
                    </a:cubicBezTo>
                    <a:cubicBezTo>
                      <a:pt x="1286" y="5180"/>
                      <a:pt x="1405" y="5501"/>
                      <a:pt x="2000" y="5501"/>
                    </a:cubicBezTo>
                    <a:cubicBezTo>
                      <a:pt x="2274" y="5501"/>
                      <a:pt x="2465" y="5442"/>
                      <a:pt x="2596" y="5323"/>
                    </a:cubicBezTo>
                    <a:cubicBezTo>
                      <a:pt x="2703" y="5216"/>
                      <a:pt x="2762" y="5085"/>
                      <a:pt x="2762" y="4918"/>
                    </a:cubicBezTo>
                    <a:cubicBezTo>
                      <a:pt x="2762" y="4430"/>
                      <a:pt x="2762" y="4192"/>
                      <a:pt x="3263" y="3787"/>
                    </a:cubicBezTo>
                    <a:lnTo>
                      <a:pt x="3286" y="3787"/>
                    </a:lnTo>
                    <a:cubicBezTo>
                      <a:pt x="3298" y="3775"/>
                      <a:pt x="3322" y="3763"/>
                      <a:pt x="3358" y="3727"/>
                    </a:cubicBezTo>
                    <a:cubicBezTo>
                      <a:pt x="3429" y="3680"/>
                      <a:pt x="3453" y="3573"/>
                      <a:pt x="3393" y="3489"/>
                    </a:cubicBezTo>
                    <a:cubicBezTo>
                      <a:pt x="3360" y="3449"/>
                      <a:pt x="3311" y="3427"/>
                      <a:pt x="3261" y="3427"/>
                    </a:cubicBezTo>
                    <a:cubicBezTo>
                      <a:pt x="3224" y="3427"/>
                      <a:pt x="3186" y="3440"/>
                      <a:pt x="3155" y="3465"/>
                    </a:cubicBezTo>
                    <a:cubicBezTo>
                      <a:pt x="3120" y="3477"/>
                      <a:pt x="3108" y="3513"/>
                      <a:pt x="3072" y="3525"/>
                    </a:cubicBezTo>
                    <a:lnTo>
                      <a:pt x="3060" y="3525"/>
                    </a:lnTo>
                    <a:cubicBezTo>
                      <a:pt x="2465" y="3989"/>
                      <a:pt x="2429" y="4346"/>
                      <a:pt x="2429" y="4906"/>
                    </a:cubicBezTo>
                    <a:cubicBezTo>
                      <a:pt x="2429" y="4977"/>
                      <a:pt x="2429" y="5156"/>
                      <a:pt x="2000" y="5156"/>
                    </a:cubicBezTo>
                    <a:cubicBezTo>
                      <a:pt x="1798" y="5156"/>
                      <a:pt x="1739" y="5120"/>
                      <a:pt x="1703" y="5085"/>
                    </a:cubicBezTo>
                    <a:cubicBezTo>
                      <a:pt x="1643" y="5025"/>
                      <a:pt x="1619" y="4882"/>
                      <a:pt x="1619" y="4656"/>
                    </a:cubicBezTo>
                    <a:cubicBezTo>
                      <a:pt x="1619" y="3882"/>
                      <a:pt x="1929" y="3513"/>
                      <a:pt x="2227" y="3251"/>
                    </a:cubicBezTo>
                    <a:cubicBezTo>
                      <a:pt x="2286" y="3215"/>
                      <a:pt x="2346" y="3156"/>
                      <a:pt x="2417" y="3108"/>
                    </a:cubicBezTo>
                    <a:cubicBezTo>
                      <a:pt x="2762" y="2858"/>
                      <a:pt x="3179" y="2525"/>
                      <a:pt x="3179" y="1989"/>
                    </a:cubicBezTo>
                    <a:cubicBezTo>
                      <a:pt x="3179" y="1465"/>
                      <a:pt x="2762" y="1144"/>
                      <a:pt x="2108" y="1144"/>
                    </a:cubicBezTo>
                    <a:cubicBezTo>
                      <a:pt x="1417" y="1144"/>
                      <a:pt x="1215" y="1453"/>
                      <a:pt x="1048" y="1691"/>
                    </a:cubicBezTo>
                    <a:cubicBezTo>
                      <a:pt x="941" y="1858"/>
                      <a:pt x="881" y="1918"/>
                      <a:pt x="750" y="1918"/>
                    </a:cubicBezTo>
                    <a:cubicBezTo>
                      <a:pt x="572" y="1918"/>
                      <a:pt x="322" y="1810"/>
                      <a:pt x="322" y="1513"/>
                    </a:cubicBezTo>
                    <a:cubicBezTo>
                      <a:pt x="322" y="1322"/>
                      <a:pt x="429" y="1025"/>
                      <a:pt x="738" y="775"/>
                    </a:cubicBezTo>
                    <a:cubicBezTo>
                      <a:pt x="977" y="572"/>
                      <a:pt x="1405" y="334"/>
                      <a:pt x="2131" y="334"/>
                    </a:cubicBezTo>
                    <a:cubicBezTo>
                      <a:pt x="3298" y="334"/>
                      <a:pt x="4120" y="953"/>
                      <a:pt x="4120" y="1822"/>
                    </a:cubicBezTo>
                    <a:cubicBezTo>
                      <a:pt x="4120" y="2227"/>
                      <a:pt x="3941" y="2644"/>
                      <a:pt x="3596" y="3037"/>
                    </a:cubicBezTo>
                    <a:cubicBezTo>
                      <a:pt x="3524" y="3096"/>
                      <a:pt x="3536" y="3203"/>
                      <a:pt x="3596" y="3263"/>
                    </a:cubicBezTo>
                    <a:cubicBezTo>
                      <a:pt x="3629" y="3290"/>
                      <a:pt x="3669" y="3305"/>
                      <a:pt x="3709" y="3305"/>
                    </a:cubicBezTo>
                    <a:cubicBezTo>
                      <a:pt x="3755" y="3305"/>
                      <a:pt x="3802" y="3284"/>
                      <a:pt x="3834" y="3239"/>
                    </a:cubicBezTo>
                    <a:cubicBezTo>
                      <a:pt x="4239" y="2787"/>
                      <a:pt x="4441" y="2310"/>
                      <a:pt x="4441" y="1810"/>
                    </a:cubicBezTo>
                    <a:cubicBezTo>
                      <a:pt x="4441" y="1287"/>
                      <a:pt x="4203" y="834"/>
                      <a:pt x="3786" y="501"/>
                    </a:cubicBezTo>
                    <a:cubicBezTo>
                      <a:pt x="3370" y="179"/>
                      <a:pt x="2798" y="1"/>
                      <a:pt x="214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" name="Google Shape;368;p37">
            <a:extLst>
              <a:ext uri="{FF2B5EF4-FFF2-40B4-BE49-F238E27FC236}">
                <a16:creationId xmlns:a16="http://schemas.microsoft.com/office/drawing/2014/main" id="{22FB9960-DCF6-416C-B051-404D93FAB6FE}"/>
              </a:ext>
            </a:extLst>
          </p:cNvPr>
          <p:cNvSpPr txBox="1">
            <a:spLocks/>
          </p:cNvSpPr>
          <p:nvPr/>
        </p:nvSpPr>
        <p:spPr>
          <a:xfrm>
            <a:off x="2041993" y="1027033"/>
            <a:ext cx="5493464" cy="39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GB" b="1" dirty="0"/>
              <a:t>Phobos’ objective parameters compliance</a:t>
            </a:r>
            <a:endParaRPr lang="en-GB" sz="1200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DFCF0D5-2DE3-4404-823D-9C4A8FD45EA3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76" name="Rectángulo 10">
              <a:extLst>
                <a:ext uri="{FF2B5EF4-FFF2-40B4-BE49-F238E27FC236}">
                  <a16:creationId xmlns:a16="http://schemas.microsoft.com/office/drawing/2014/main" id="{45256890-4F5E-4EEC-B065-A30267985F8D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77" name="CuadroTexto 15">
              <a:extLst>
                <a:ext uri="{FF2B5EF4-FFF2-40B4-BE49-F238E27FC236}">
                  <a16:creationId xmlns:a16="http://schemas.microsoft.com/office/drawing/2014/main" id="{117DD56D-11D5-4362-87DF-FD2F9A6D244A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39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 err="1">
                  <a:solidFill>
                    <a:schemeClr val="accent5"/>
                  </a:solidFill>
                </a:rPr>
                <a:t>Results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78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027D4897-D039-4814-AF16-8EE13AEB7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Rectángulo 10">
            <a:extLst>
              <a:ext uri="{FF2B5EF4-FFF2-40B4-BE49-F238E27FC236}">
                <a16:creationId xmlns:a16="http://schemas.microsoft.com/office/drawing/2014/main" id="{624707FE-ABF9-47DD-AB28-59C413D7F233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23134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2583014" y="1302826"/>
            <a:ext cx="5847812" cy="2664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CONCLUSIONS AND FUTURE WORK</a:t>
            </a:r>
            <a:endParaRPr lang="ca-E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7582925" y="1497700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1F20A6-EE5F-4B4F-9640-4785B65121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29</a:t>
            </a:fld>
            <a:endParaRPr lang="ca-ES" dirty="0"/>
          </a:p>
        </p:txBody>
      </p:sp>
      <p:sp>
        <p:nvSpPr>
          <p:cNvPr id="6" name="Google Shape;142;p26">
            <a:extLst>
              <a:ext uri="{FF2B5EF4-FFF2-40B4-BE49-F238E27FC236}">
                <a16:creationId xmlns:a16="http://schemas.microsoft.com/office/drawing/2014/main" id="{C0CDA799-BB4C-43C2-9BE0-0A36F00AD313}"/>
              </a:ext>
            </a:extLst>
          </p:cNvPr>
          <p:cNvSpPr/>
          <p:nvPr/>
        </p:nvSpPr>
        <p:spPr>
          <a:xfrm rot="16200000" flipH="1">
            <a:off x="-1159018" y="1159068"/>
            <a:ext cx="5140800" cy="2822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7;p24">
            <a:extLst>
              <a:ext uri="{FF2B5EF4-FFF2-40B4-BE49-F238E27FC236}">
                <a16:creationId xmlns:a16="http://schemas.microsoft.com/office/drawing/2014/main" id="{4AA3A1F5-CDDA-449E-BBFE-C5B933480381}"/>
              </a:ext>
            </a:extLst>
          </p:cNvPr>
          <p:cNvSpPr/>
          <p:nvPr/>
        </p:nvSpPr>
        <p:spPr>
          <a:xfrm rot="16200000" flipH="1">
            <a:off x="391462" y="2431252"/>
            <a:ext cx="5140800" cy="27829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05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4572000" y="2068587"/>
            <a:ext cx="3843585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7567685" y="1736187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" name="Google Shape;142;p26">
            <a:extLst>
              <a:ext uri="{FF2B5EF4-FFF2-40B4-BE49-F238E27FC236}">
                <a16:creationId xmlns:a16="http://schemas.microsoft.com/office/drawing/2014/main" id="{C730C083-4627-422E-8211-FE75293B1307}"/>
              </a:ext>
            </a:extLst>
          </p:cNvPr>
          <p:cNvSpPr/>
          <p:nvPr/>
        </p:nvSpPr>
        <p:spPr>
          <a:xfrm rot="16200000" flipH="1">
            <a:off x="-1159018" y="1159068"/>
            <a:ext cx="5140800" cy="2822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7;p24">
            <a:extLst>
              <a:ext uri="{FF2B5EF4-FFF2-40B4-BE49-F238E27FC236}">
                <a16:creationId xmlns:a16="http://schemas.microsoft.com/office/drawing/2014/main" id="{51225C63-D731-4A48-9C83-A6840E92C1E7}"/>
              </a:ext>
            </a:extLst>
          </p:cNvPr>
          <p:cNvSpPr/>
          <p:nvPr/>
        </p:nvSpPr>
        <p:spPr>
          <a:xfrm rot="16200000" flipH="1">
            <a:off x="391462" y="2431252"/>
            <a:ext cx="5140800" cy="27829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Marcador de número de diapositiva 1">
            <a:extLst>
              <a:ext uri="{FF2B5EF4-FFF2-40B4-BE49-F238E27FC236}">
                <a16:creationId xmlns:a16="http://schemas.microsoft.com/office/drawing/2014/main" id="{4F2C6CB8-F286-42C0-8AA7-08F3D6090E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3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4196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/>
          <p:nvPr/>
        </p:nvSpPr>
        <p:spPr>
          <a:xfrm>
            <a:off x="1182844" y="203200"/>
            <a:ext cx="7961156" cy="236855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1"/>
          </p:nvPr>
        </p:nvSpPr>
        <p:spPr>
          <a:xfrm>
            <a:off x="5685114" y="1718660"/>
            <a:ext cx="196817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" sz="900" dirty="0"/>
              <a:t>Similar performance between Rocket Dynamics and Open Rocket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" sz="900" dirty="0"/>
              <a:t>S</a:t>
            </a:r>
            <a:r>
              <a:rPr lang="es-ES" sz="900" dirty="0" err="1"/>
              <a:t>plashdown</a:t>
            </a:r>
            <a:r>
              <a:rPr lang="es-ES" sz="900" dirty="0"/>
              <a:t> </a:t>
            </a:r>
            <a:r>
              <a:rPr lang="es-ES" sz="900" dirty="0" err="1"/>
              <a:t>prediction</a:t>
            </a:r>
            <a:r>
              <a:rPr lang="es-ES" sz="900" dirty="0"/>
              <a:t> and </a:t>
            </a:r>
            <a:r>
              <a:rPr lang="es-ES" sz="900" dirty="0" err="1"/>
              <a:t>objectives</a:t>
            </a:r>
            <a:r>
              <a:rPr lang="es-ES" sz="900" dirty="0"/>
              <a:t> </a:t>
            </a:r>
            <a:r>
              <a:rPr lang="es-ES" sz="900" dirty="0" err="1"/>
              <a:t>compliance</a:t>
            </a:r>
            <a:endParaRPr sz="900" dirty="0"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3"/>
          </p:nvPr>
        </p:nvSpPr>
        <p:spPr>
          <a:xfrm>
            <a:off x="1669678" y="1718660"/>
            <a:ext cx="182819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900" dirty="0"/>
              <a:t>Equations of motion deduction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900" dirty="0"/>
              <a:t>Flight phases modeling</a:t>
            </a:r>
          </a:p>
        </p:txBody>
      </p:sp>
      <p:sp>
        <p:nvSpPr>
          <p:cNvPr id="194" name="Google Shape;194;p29"/>
          <p:cNvSpPr txBox="1">
            <a:spLocks noGrp="1"/>
          </p:cNvSpPr>
          <p:nvPr>
            <p:ph type="ctrTitle" idx="2"/>
          </p:nvPr>
        </p:nvSpPr>
        <p:spPr>
          <a:xfrm>
            <a:off x="1669679" y="1157885"/>
            <a:ext cx="1828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GB" sz="1600" i="0" u="none" strike="noStrike" baseline="0" dirty="0">
                <a:latin typeface="Inter" panose="020B0604020202020204" charset="0"/>
                <a:ea typeface="Inter" panose="020B0604020202020204" charset="0"/>
              </a:rPr>
              <a:t>Physical and mathematical</a:t>
            </a:r>
            <a:br>
              <a:rPr lang="en-GB" sz="1600" i="0" u="none" strike="noStrike" baseline="0" dirty="0">
                <a:latin typeface="Inter" panose="020B0604020202020204" charset="0"/>
                <a:ea typeface="Inter" panose="020B0604020202020204" charset="0"/>
              </a:rPr>
            </a:br>
            <a:r>
              <a:rPr lang="en-GB" sz="1600" i="0" u="none" strike="noStrike" baseline="0" dirty="0">
                <a:latin typeface="Inter" panose="020B0604020202020204" charset="0"/>
                <a:ea typeface="Inter" panose="020B0604020202020204" charset="0"/>
              </a:rPr>
              <a:t>models</a:t>
            </a:r>
            <a:endParaRPr sz="16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95" name="Google Shape;195;p29"/>
          <p:cNvSpPr txBox="1">
            <a:spLocks noGrp="1"/>
          </p:cNvSpPr>
          <p:nvPr>
            <p:ph type="ctrTitle"/>
          </p:nvPr>
        </p:nvSpPr>
        <p:spPr>
          <a:xfrm>
            <a:off x="5685115" y="1157885"/>
            <a:ext cx="1798799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/>
              <a:t>Validation and Monte Carlo study</a:t>
            </a:r>
            <a:endParaRPr sz="1600"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ctrTitle" idx="5"/>
          </p:nvPr>
        </p:nvSpPr>
        <p:spPr>
          <a:xfrm>
            <a:off x="3742201" y="664054"/>
            <a:ext cx="1798800" cy="8754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Inter" panose="020B0604020202020204" charset="0"/>
                <a:ea typeface="Inter" panose="020B0604020202020204" charset="0"/>
              </a:rPr>
              <a:t>S</a:t>
            </a:r>
            <a:r>
              <a:rPr lang="en-GB" sz="1600" i="0" u="none" strike="noStrike" baseline="0" dirty="0">
                <a:latin typeface="Inter" panose="020B0604020202020204" charset="0"/>
                <a:ea typeface="Inter" panose="020B0604020202020204" charset="0"/>
              </a:rPr>
              <a:t>imulator development</a:t>
            </a:r>
            <a:endParaRPr sz="16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6"/>
          </p:nvPr>
        </p:nvSpPr>
        <p:spPr>
          <a:xfrm>
            <a:off x="3616465" y="1718374"/>
            <a:ext cx="20435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900" dirty="0"/>
              <a:t>Rocket Dynamics </a:t>
            </a:r>
            <a:r>
              <a:rPr lang="es-ES" sz="900" dirty="0" err="1"/>
              <a:t>restructuring</a:t>
            </a:r>
            <a:r>
              <a:rPr lang="es-ES" sz="900" dirty="0"/>
              <a:t> in Python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900" dirty="0"/>
              <a:t>Ares module </a:t>
            </a:r>
            <a:r>
              <a:rPr lang="es-ES" sz="900" dirty="0" err="1"/>
              <a:t>creation</a:t>
            </a:r>
            <a:r>
              <a:rPr lang="es-ES" sz="900" dirty="0"/>
              <a:t> (Amateur </a:t>
            </a:r>
            <a:r>
              <a:rPr lang="es-ES" sz="900" dirty="0" err="1"/>
              <a:t>Propulsion</a:t>
            </a:r>
            <a:r>
              <a:rPr lang="es-ES" sz="900" dirty="0"/>
              <a:t>, </a:t>
            </a:r>
            <a:r>
              <a:rPr lang="es-ES" sz="900" dirty="0" err="1"/>
              <a:t>flight</a:t>
            </a:r>
            <a:r>
              <a:rPr lang="es-ES" sz="900" dirty="0"/>
              <a:t> </a:t>
            </a:r>
            <a:r>
              <a:rPr lang="es-ES" sz="900" dirty="0" err="1"/>
              <a:t>models</a:t>
            </a:r>
            <a:r>
              <a:rPr lang="es-ES" sz="900" dirty="0"/>
              <a:t> and </a:t>
            </a:r>
            <a:r>
              <a:rPr lang="es-ES" sz="900" dirty="0" err="1"/>
              <a:t>events</a:t>
            </a:r>
            <a:r>
              <a:rPr lang="es-ES" sz="900" dirty="0"/>
              <a:t>…)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9"/>
          <p:cNvSpPr/>
          <p:nvPr/>
        </p:nvSpPr>
        <p:spPr>
          <a:xfrm rot="10800000" flipH="1">
            <a:off x="1183455" y="2645809"/>
            <a:ext cx="7960546" cy="2362199"/>
          </a:xfrm>
          <a:prstGeom prst="rect">
            <a:avLst/>
          </a:prstGeom>
          <a:solidFill>
            <a:srgbClr val="91B5BD">
              <a:alpha val="615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41;p26">
            <a:extLst>
              <a:ext uri="{FF2B5EF4-FFF2-40B4-BE49-F238E27FC236}">
                <a16:creationId xmlns:a16="http://schemas.microsoft.com/office/drawing/2014/main" id="{00ADEC31-EF28-4B6B-B625-C8B271DE5DDB}"/>
              </a:ext>
            </a:extLst>
          </p:cNvPr>
          <p:cNvSpPr txBox="1">
            <a:spLocks/>
          </p:cNvSpPr>
          <p:nvPr/>
        </p:nvSpPr>
        <p:spPr>
          <a:xfrm>
            <a:off x="1645574" y="319242"/>
            <a:ext cx="689017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CONCLUSIONS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972952-891D-47CE-99F2-B25CB6CD5D88}"/>
              </a:ext>
            </a:extLst>
          </p:cNvPr>
          <p:cNvCxnSpPr>
            <a:cxnSpLocks/>
          </p:cNvCxnSpPr>
          <p:nvPr/>
        </p:nvCxnSpPr>
        <p:spPr>
          <a:xfrm>
            <a:off x="1735090" y="787692"/>
            <a:ext cx="550854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B288D2-F368-4071-B7DC-BCD2C3B80FAA}"/>
              </a:ext>
            </a:extLst>
          </p:cNvPr>
          <p:cNvCxnSpPr>
            <a:cxnSpLocks/>
          </p:cNvCxnSpPr>
          <p:nvPr/>
        </p:nvCxnSpPr>
        <p:spPr>
          <a:xfrm>
            <a:off x="0" y="2607710"/>
            <a:ext cx="9147306" cy="0"/>
          </a:xfrm>
          <a:prstGeom prst="line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93;p29">
            <a:extLst>
              <a:ext uri="{FF2B5EF4-FFF2-40B4-BE49-F238E27FC236}">
                <a16:creationId xmlns:a16="http://schemas.microsoft.com/office/drawing/2014/main" id="{0AD875A7-1A88-47A4-91EB-58E42DFADC69}"/>
              </a:ext>
            </a:extLst>
          </p:cNvPr>
          <p:cNvSpPr txBox="1">
            <a:spLocks/>
          </p:cNvSpPr>
          <p:nvPr/>
        </p:nvSpPr>
        <p:spPr>
          <a:xfrm>
            <a:off x="1690156" y="4144406"/>
            <a:ext cx="1828193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dirty="0"/>
              <a:t>6-DOF equations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900" dirty="0"/>
              <a:t>Momentum equations</a:t>
            </a:r>
          </a:p>
          <a:p>
            <a:pPr marL="0" indent="0"/>
            <a:endParaRPr lang="en-GB" dirty="0"/>
          </a:p>
        </p:txBody>
      </p:sp>
      <p:sp>
        <p:nvSpPr>
          <p:cNvPr id="29" name="Google Shape;194;p29">
            <a:extLst>
              <a:ext uri="{FF2B5EF4-FFF2-40B4-BE49-F238E27FC236}">
                <a16:creationId xmlns:a16="http://schemas.microsoft.com/office/drawing/2014/main" id="{37884640-B4D5-44C7-BE78-B3E475070426}"/>
              </a:ext>
            </a:extLst>
          </p:cNvPr>
          <p:cNvSpPr txBox="1">
            <a:spLocks/>
          </p:cNvSpPr>
          <p:nvPr/>
        </p:nvSpPr>
        <p:spPr>
          <a:xfrm>
            <a:off x="1690157" y="3583631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s-ES" sz="1600" dirty="0" err="1">
                <a:latin typeface="Inter" panose="020B0604020202020204" charset="0"/>
                <a:ea typeface="Inter" panose="020B0604020202020204" charset="0"/>
              </a:rPr>
              <a:t>Physical</a:t>
            </a:r>
            <a:r>
              <a:rPr lang="es-ES" sz="16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s-ES" sz="1600" dirty="0" err="1">
                <a:latin typeface="Inter" panose="020B0604020202020204" charset="0"/>
                <a:ea typeface="Inter" panose="020B0604020202020204" charset="0"/>
              </a:rPr>
              <a:t>model</a:t>
            </a:r>
            <a:r>
              <a:rPr lang="es-ES" sz="1600" dirty="0"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s-ES" sz="1600" dirty="0" err="1">
                <a:latin typeface="Inter" panose="020B0604020202020204" charset="0"/>
                <a:ea typeface="Inter" panose="020B0604020202020204" charset="0"/>
              </a:rPr>
              <a:t>upgrade</a:t>
            </a:r>
            <a:endParaRPr lang="en-GB" sz="16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1" name="Google Shape;196;p29">
            <a:extLst>
              <a:ext uri="{FF2B5EF4-FFF2-40B4-BE49-F238E27FC236}">
                <a16:creationId xmlns:a16="http://schemas.microsoft.com/office/drawing/2014/main" id="{7DFBB435-6176-4FE0-A79C-E34FFF19EEB3}"/>
              </a:ext>
            </a:extLst>
          </p:cNvPr>
          <p:cNvSpPr txBox="1">
            <a:spLocks/>
          </p:cNvSpPr>
          <p:nvPr/>
        </p:nvSpPr>
        <p:spPr>
          <a:xfrm>
            <a:off x="3712575" y="3352846"/>
            <a:ext cx="1798800" cy="87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Inter"/>
              <a:buNone/>
              <a:defRPr sz="1800" b="1" i="0" u="none" strike="noStrike" cap="none">
                <a:solidFill>
                  <a:srgbClr val="F3F3F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GB" sz="1600" dirty="0">
                <a:latin typeface="Inter" panose="020B0604020202020204" charset="0"/>
                <a:ea typeface="Inter" panose="020B0604020202020204" charset="0"/>
              </a:rPr>
              <a:t>Inclusion of a wind model</a:t>
            </a:r>
          </a:p>
        </p:txBody>
      </p:sp>
      <p:sp>
        <p:nvSpPr>
          <p:cNvPr id="32" name="Google Shape;197;p29">
            <a:extLst>
              <a:ext uri="{FF2B5EF4-FFF2-40B4-BE49-F238E27FC236}">
                <a16:creationId xmlns:a16="http://schemas.microsoft.com/office/drawing/2014/main" id="{9FCB578F-BECE-4511-AA9C-3ADEA8260385}"/>
              </a:ext>
            </a:extLst>
          </p:cNvPr>
          <p:cNvSpPr txBox="1">
            <a:spLocks/>
          </p:cNvSpPr>
          <p:nvPr/>
        </p:nvSpPr>
        <p:spPr>
          <a:xfrm>
            <a:off x="3712568" y="4144406"/>
            <a:ext cx="20435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900" dirty="0" err="1"/>
              <a:t>Atmospheric</a:t>
            </a:r>
            <a:r>
              <a:rPr lang="es-ES" sz="900" dirty="0"/>
              <a:t> </a:t>
            </a:r>
            <a:r>
              <a:rPr lang="es-ES" sz="900" dirty="0" err="1"/>
              <a:t>models</a:t>
            </a:r>
            <a:r>
              <a:rPr lang="es-ES" sz="900" dirty="0"/>
              <a:t> (ERA5 </a:t>
            </a:r>
            <a:r>
              <a:rPr lang="es-ES" sz="900" dirty="0" err="1"/>
              <a:t>or</a:t>
            </a:r>
            <a:r>
              <a:rPr lang="es-ES" sz="900" dirty="0"/>
              <a:t> WRF)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900" dirty="0" err="1"/>
              <a:t>Study</a:t>
            </a:r>
            <a:r>
              <a:rPr lang="es-ES" sz="900" dirty="0"/>
              <a:t> </a:t>
            </a:r>
            <a:r>
              <a:rPr lang="es-ES" sz="900" dirty="0" err="1"/>
              <a:t>wind</a:t>
            </a:r>
            <a:r>
              <a:rPr lang="es-ES" sz="900" dirty="0"/>
              <a:t> </a:t>
            </a:r>
            <a:r>
              <a:rPr lang="es-ES" sz="900" dirty="0" err="1"/>
              <a:t>influence</a:t>
            </a:r>
            <a:endParaRPr lang="es-ES" dirty="0"/>
          </a:p>
        </p:txBody>
      </p:sp>
      <p:sp>
        <p:nvSpPr>
          <p:cNvPr id="33" name="Google Shape;141;p26">
            <a:extLst>
              <a:ext uri="{FF2B5EF4-FFF2-40B4-BE49-F238E27FC236}">
                <a16:creationId xmlns:a16="http://schemas.microsoft.com/office/drawing/2014/main" id="{49A5ECFE-F994-48FB-8084-14CEFB8E0CBF}"/>
              </a:ext>
            </a:extLst>
          </p:cNvPr>
          <p:cNvSpPr txBox="1">
            <a:spLocks/>
          </p:cNvSpPr>
          <p:nvPr/>
        </p:nvSpPr>
        <p:spPr>
          <a:xfrm>
            <a:off x="1666052" y="2744988"/>
            <a:ext cx="6890178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FUTURE WORK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693D05-ACEE-4511-9C4F-083D6C311B26}"/>
              </a:ext>
            </a:extLst>
          </p:cNvPr>
          <p:cNvCxnSpPr>
            <a:cxnSpLocks/>
          </p:cNvCxnSpPr>
          <p:nvPr/>
        </p:nvCxnSpPr>
        <p:spPr>
          <a:xfrm>
            <a:off x="1755568" y="3213438"/>
            <a:ext cx="548807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F38BE8A-5F95-4023-B341-C0B274D00D75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37" name="Rectángulo 10">
              <a:extLst>
                <a:ext uri="{FF2B5EF4-FFF2-40B4-BE49-F238E27FC236}">
                  <a16:creationId xmlns:a16="http://schemas.microsoft.com/office/drawing/2014/main" id="{73FB338D-C30D-4D92-B560-95431E165308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38" name="CuadroTexto 15">
              <a:extLst>
                <a:ext uri="{FF2B5EF4-FFF2-40B4-BE49-F238E27FC236}">
                  <a16:creationId xmlns:a16="http://schemas.microsoft.com/office/drawing/2014/main" id="{62903954-A4AD-4E71-AC48-D96D02C844FB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Conclusions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future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work</a:t>
              </a:r>
              <a:endParaRPr lang="ca-ES" sz="900" b="1" dirty="0">
                <a:solidFill>
                  <a:schemeClr val="accent5"/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39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E80EA046-2765-4E65-95F9-E5EF6F11D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5212566-4DCB-4032-B3A8-D61071995C5F}"/>
              </a:ext>
            </a:extLst>
          </p:cNvPr>
          <p:cNvSpPr/>
          <p:nvPr/>
        </p:nvSpPr>
        <p:spPr>
          <a:xfrm>
            <a:off x="6898554" y="2664860"/>
            <a:ext cx="2245446" cy="2343146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Marcador de número de diapositiva 1">
            <a:extLst>
              <a:ext uri="{FF2B5EF4-FFF2-40B4-BE49-F238E27FC236}">
                <a16:creationId xmlns:a16="http://schemas.microsoft.com/office/drawing/2014/main" id="{E6E737EC-1AB9-4984-B024-8468361FC288}"/>
              </a:ext>
            </a:extLst>
          </p:cNvPr>
          <p:cNvSpPr txBox="1">
            <a:spLocks/>
          </p:cNvSpPr>
          <p:nvPr/>
        </p:nvSpPr>
        <p:spPr>
          <a:xfrm>
            <a:off x="8152853" y="4851933"/>
            <a:ext cx="2057400" cy="274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96B9D40-EA8C-4327-BFB9-EBB2EF1BEAF7}" type="slidenum">
              <a:rPr lang="ca-ES" sz="1200" smtClean="0">
                <a:solidFill>
                  <a:schemeClr val="tx1">
                    <a:tint val="75000"/>
                  </a:schemeClr>
                </a:solidFill>
              </a:rPr>
              <a:pPr/>
              <a:t>30</a:t>
            </a:fld>
            <a:endParaRPr lang="ca-ES" sz="12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748509A0-11F1-47F5-AD3D-BB70BB869DC8}"/>
              </a:ext>
            </a:extLst>
          </p:cNvPr>
          <p:cNvSpPr/>
          <p:nvPr/>
        </p:nvSpPr>
        <p:spPr>
          <a:xfrm flipV="1">
            <a:off x="6898554" y="203197"/>
            <a:ext cx="2245446" cy="2349008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8B89E-84EF-42CE-A8BC-68AAFEA4B2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20298"/>
          <a:stretch/>
        </p:blipFill>
        <p:spPr>
          <a:xfrm rot="5400000" flipH="1">
            <a:off x="4435068" y="434561"/>
            <a:ext cx="5143498" cy="4274370"/>
          </a:xfrm>
          <a:prstGeom prst="rect">
            <a:avLst/>
          </a:prstGeom>
        </p:spPr>
      </p:pic>
      <p:sp>
        <p:nvSpPr>
          <p:cNvPr id="573" name="Google Shape;573;p49"/>
          <p:cNvSpPr/>
          <p:nvPr/>
        </p:nvSpPr>
        <p:spPr>
          <a:xfrm rot="5400000">
            <a:off x="1428875" y="116300"/>
            <a:ext cx="3358800" cy="5026500"/>
          </a:xfrm>
          <a:prstGeom prst="rect">
            <a:avLst/>
          </a:prstGeom>
          <a:solidFill>
            <a:schemeClr val="tx2">
              <a:lumMod val="75000"/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31200" y="2555525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chemeClr val="lt1"/>
                </a:solidFill>
              </a:rPr>
              <a:t>Does anyone have any questions?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831200" y="6178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chemeClr val="lt1"/>
                </a:solidFill>
              </a:rPr>
              <a:t>THANKS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18C53-8344-4D9C-AD0F-12F3996EF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6894"/>
            <a:ext cx="7710600" cy="663600"/>
          </a:xfrm>
        </p:spPr>
        <p:txBody>
          <a:bodyPr/>
          <a:lstStyle/>
          <a:p>
            <a:r>
              <a:rPr lang="ca-ES" dirty="0" err="1"/>
              <a:t>References</a:t>
            </a:r>
            <a:endParaRPr lang="ca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520805-5E96-4B72-8441-4E6D8492F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488" y="979595"/>
            <a:ext cx="8515349" cy="3723033"/>
          </a:xfrm>
        </p:spPr>
        <p:txBody>
          <a:bodyPr/>
          <a:lstStyle/>
          <a:p>
            <a:pPr marL="127000" indent="0">
              <a:buNone/>
            </a:pPr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rPr>
              <a:t>[1]</a:t>
            </a:r>
            <a:r>
              <a:rPr lang="en-GB" sz="1200" dirty="0">
                <a:latin typeface="+mn-lt"/>
              </a:rPr>
              <a:t> USC Rocket Propulsion Laboratory. (2019). First all-student rocket to reach space | </a:t>
            </a:r>
            <a:r>
              <a:rPr lang="en-GB" sz="1200" dirty="0" err="1">
                <a:latin typeface="+mn-lt"/>
              </a:rPr>
              <a:t>Traveler</a:t>
            </a:r>
            <a:r>
              <a:rPr lang="en-GB" sz="1200" dirty="0">
                <a:latin typeface="+mn-lt"/>
              </a:rPr>
              <a:t> IV Launch - YouTube. </a:t>
            </a:r>
            <a:r>
              <a:rPr lang="en-GB" sz="1200" dirty="0">
                <a:solidFill>
                  <a:schemeClr val="accent5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https://www.youtube.com/watch?v=Y5j74uv427g</a:t>
            </a:r>
            <a:endParaRPr lang="en-GB" sz="1200" dirty="0">
              <a:solidFill>
                <a:schemeClr val="accent5"/>
              </a:solidFill>
              <a:latin typeface="+mn-lt"/>
            </a:endParaRPr>
          </a:p>
          <a:p>
            <a:pPr marL="127000" indent="0">
              <a:buNone/>
            </a:pPr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rPr>
              <a:t>[2]</a:t>
            </a:r>
            <a:r>
              <a:rPr lang="en-GB" sz="1200" dirty="0">
                <a:latin typeface="+mn-lt"/>
              </a:rPr>
              <a:t> DARE TU Delft. (2009). Stratos I launch </a:t>
            </a:r>
            <a:r>
              <a:rPr lang="en-GB" sz="1200" dirty="0">
                <a:solidFill>
                  <a:schemeClr val="accent5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https://www.facebook.com/daretudelft/photos/844879312240172</a:t>
            </a:r>
            <a:r>
              <a:rPr lang="en-GB" sz="1200" dirty="0">
                <a:solidFill>
                  <a:schemeClr val="accent5"/>
                </a:solidFill>
                <a:latin typeface="+mn-lt"/>
              </a:rPr>
              <a:t> </a:t>
            </a:r>
          </a:p>
          <a:p>
            <a:pPr marL="127000" indent="0" algn="l">
              <a:buNone/>
            </a:pPr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rPr>
              <a:t>[3]</a:t>
            </a:r>
            <a:r>
              <a:rPr lang="en-GB" sz="1200" dirty="0">
                <a:latin typeface="+mn-lt"/>
              </a:rPr>
              <a:t> </a:t>
            </a:r>
            <a:r>
              <a:rPr lang="en-GB" sz="1200" dirty="0" err="1">
                <a:latin typeface="+mn-lt"/>
              </a:rPr>
              <a:t>Engelen</a:t>
            </a:r>
            <a:r>
              <a:rPr lang="en-GB" sz="1200" dirty="0">
                <a:latin typeface="+mn-lt"/>
              </a:rPr>
              <a:t>, F., &amp; </a:t>
            </a:r>
            <a:r>
              <a:rPr lang="en-GB" sz="1200" dirty="0" err="1">
                <a:latin typeface="+mn-lt"/>
              </a:rPr>
              <a:t>Mooij</a:t>
            </a:r>
            <a:r>
              <a:rPr lang="en-GB" sz="1200" dirty="0">
                <a:latin typeface="+mn-lt"/>
              </a:rPr>
              <a:t>, E. (n.d.). Quantitative risk analysis of rocket trajectories. </a:t>
            </a:r>
            <a:r>
              <a:rPr lang="en-GB" sz="1200" dirty="0">
                <a:solidFill>
                  <a:schemeClr val="accent5"/>
                </a:solidFill>
                <a:latin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https://www.researchgate.net/publication/283673953_Quantitative_risk_analysis_of_rocket_trajectories</a:t>
            </a:r>
            <a:endParaRPr lang="en-GB" sz="1200" dirty="0">
              <a:solidFill>
                <a:schemeClr val="accent5"/>
              </a:solidFill>
              <a:latin typeface="+mn-lt"/>
            </a:endParaRPr>
          </a:p>
          <a:p>
            <a:pPr marL="127000" indent="0" algn="l">
              <a:buNone/>
            </a:pPr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rPr>
              <a:t>[4]</a:t>
            </a:r>
            <a:r>
              <a:rPr lang="en-GB" sz="1200" dirty="0">
                <a:latin typeface="+mn-lt"/>
              </a:rPr>
              <a:t> Home - UPC Space Program. (n.d.). </a:t>
            </a:r>
            <a:r>
              <a:rPr lang="en-GB" sz="1200" dirty="0">
                <a:solidFill>
                  <a:schemeClr val="accent5"/>
                </a:solidFill>
                <a:latin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https://upcprogram.space/en/</a:t>
            </a:r>
            <a:endParaRPr lang="en-GB" sz="1200" dirty="0">
              <a:solidFill>
                <a:schemeClr val="accent5"/>
              </a:solidFill>
              <a:latin typeface="+mn-lt"/>
            </a:endParaRPr>
          </a:p>
          <a:p>
            <a:pPr marL="127000" indent="0" algn="l">
              <a:buNone/>
            </a:pPr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rPr>
              <a:t>[5]</a:t>
            </a:r>
            <a:r>
              <a:rPr lang="en-GB" sz="1200" dirty="0">
                <a:latin typeface="+mn-lt"/>
              </a:rPr>
              <a:t> Persson, O., </a:t>
            </a:r>
            <a:r>
              <a:rPr lang="en-GB" sz="1200" dirty="0" err="1">
                <a:latin typeface="+mn-lt"/>
              </a:rPr>
              <a:t>Stamminger</a:t>
            </a:r>
            <a:r>
              <a:rPr lang="en-GB" sz="1200" dirty="0">
                <a:latin typeface="+mn-lt"/>
              </a:rPr>
              <a:t>, A., &amp; Hellmann, H. (2007). </a:t>
            </a:r>
            <a:r>
              <a:rPr lang="en-GB" sz="1200" dirty="0" err="1">
                <a:latin typeface="+mn-lt"/>
              </a:rPr>
              <a:t>Rexus</a:t>
            </a:r>
            <a:r>
              <a:rPr lang="en-GB" sz="1200" dirty="0">
                <a:latin typeface="+mn-lt"/>
              </a:rPr>
              <a:t> Manual (tech. rep.). </a:t>
            </a:r>
            <a:r>
              <a:rPr lang="en-GB" sz="1200" dirty="0">
                <a:solidFill>
                  <a:schemeClr val="accent5"/>
                </a:solidFill>
                <a:latin typeface="+mn-lt"/>
              </a:rPr>
              <a:t>http://rexusbexus.net/wp-content/uploads/2018/11/RX_UserManual_v7-16_24Oct18.pdf</a:t>
            </a:r>
          </a:p>
          <a:p>
            <a:pPr marL="127000" indent="0" algn="l">
              <a:buNone/>
            </a:pPr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rPr>
              <a:t>[6] </a:t>
            </a:r>
            <a:r>
              <a:rPr lang="en-GB" sz="1200" dirty="0">
                <a:latin typeface="+mn-lt"/>
              </a:rPr>
              <a:t>Tewari, A. (2007). Atmospheric and space flight dynamics : </a:t>
            </a:r>
            <a:r>
              <a:rPr lang="en-GB" sz="1200" dirty="0" err="1">
                <a:latin typeface="+mn-lt"/>
              </a:rPr>
              <a:t>modeling</a:t>
            </a:r>
            <a:r>
              <a:rPr lang="en-GB" sz="1200" dirty="0">
                <a:latin typeface="+mn-lt"/>
              </a:rPr>
              <a:t> and simulation with </a:t>
            </a:r>
            <a:r>
              <a:rPr lang="en-GB" sz="1200" dirty="0" err="1">
                <a:latin typeface="+mn-lt"/>
              </a:rPr>
              <a:t>MATLABand</a:t>
            </a:r>
            <a:r>
              <a:rPr lang="en-GB" sz="1200" dirty="0">
                <a:latin typeface="+mn-lt"/>
              </a:rPr>
              <a:t> Simulink / Ashish Tewari. </a:t>
            </a:r>
            <a:r>
              <a:rPr lang="en-GB" sz="1200" dirty="0" err="1">
                <a:latin typeface="+mn-lt"/>
              </a:rPr>
              <a:t>Birkhäuser</a:t>
            </a:r>
            <a:r>
              <a:rPr lang="en-GB" sz="1200" dirty="0">
                <a:latin typeface="+mn-lt"/>
              </a:rPr>
              <a:t>, </a:t>
            </a:r>
            <a:r>
              <a:rPr lang="en-GB" sz="1200" dirty="0">
                <a:solidFill>
                  <a:schemeClr val="accent5"/>
                </a:solidFill>
                <a:latin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https://discovery.upc.edu/iii/encore/record/C__Rb1371374__Satmospheric</a:t>
            </a:r>
            <a:br>
              <a:rPr lang="en-GB" sz="1200" dirty="0">
                <a:solidFill>
                  <a:schemeClr val="accent5"/>
                </a:solidFill>
                <a:latin typeface="+mn-lt"/>
              </a:rPr>
            </a:br>
            <a:r>
              <a:rPr lang="en-GB" sz="1200" u="sng" dirty="0">
                <a:solidFill>
                  <a:schemeClr val="accent5"/>
                </a:solidFill>
                <a:latin typeface="+mn-lt"/>
              </a:rPr>
              <a:t>%20flight%20dynamics%20tewari__Orightresult__U__X2?lang=cat</a:t>
            </a:r>
          </a:p>
          <a:p>
            <a:pPr marL="127000" indent="0">
              <a:buNone/>
            </a:pPr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rPr>
              <a:t>[7] </a:t>
            </a:r>
            <a:r>
              <a:rPr lang="en-GB" sz="1200" dirty="0" err="1">
                <a:latin typeface="+mn-lt"/>
              </a:rPr>
              <a:t>Guglieri</a:t>
            </a:r>
            <a:r>
              <a:rPr lang="en-GB" sz="1200" dirty="0">
                <a:latin typeface="+mn-lt"/>
              </a:rPr>
              <a:t>, Giorgio. (2012). Parachute-Payload System Flight Dynamics and Trajectory Simulation. International Journal of Aerospace Engineering. 2012. 10.1155/2012/182907. </a:t>
            </a:r>
            <a:r>
              <a:rPr lang="en-GB" sz="1200" u="sng" dirty="0">
                <a:solidFill>
                  <a:schemeClr val="accent5"/>
                </a:solidFill>
                <a:latin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https://www.researchgate.net/publication/258382257</a:t>
            </a:r>
            <a:r>
              <a:rPr lang="en-GB" sz="1200" u="sng" dirty="0">
                <a:solidFill>
                  <a:schemeClr val="accent5"/>
                </a:solidFill>
                <a:latin typeface="+mn-lt"/>
              </a:rPr>
              <a:t> </a:t>
            </a:r>
          </a:p>
          <a:p>
            <a:pPr marL="127000" indent="0" algn="l">
              <a:buNone/>
            </a:pPr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rPr>
              <a:t>[8] </a:t>
            </a:r>
            <a:r>
              <a:rPr lang="en-GB" sz="1200" dirty="0">
                <a:latin typeface="+mn-lt"/>
              </a:rPr>
              <a:t>Thrustcurve.org. (n.d.). RASP File Format • </a:t>
            </a:r>
            <a:r>
              <a:rPr lang="en-GB" sz="1200" dirty="0" err="1">
                <a:latin typeface="+mn-lt"/>
              </a:rPr>
              <a:t>ThrustCurve</a:t>
            </a:r>
            <a:r>
              <a:rPr lang="en-GB" sz="1200" dirty="0">
                <a:latin typeface="+mn-lt"/>
              </a:rPr>
              <a:t>. </a:t>
            </a:r>
            <a:r>
              <a:rPr lang="en-GB" sz="1200" dirty="0">
                <a:solidFill>
                  <a:schemeClr val="accent5"/>
                </a:solidFill>
                <a:latin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https://www.thrustcurve.org/info/raspformat.html</a:t>
            </a:r>
            <a:r>
              <a:rPr lang="en-GB" sz="1200" dirty="0">
                <a:solidFill>
                  <a:schemeClr val="accent5"/>
                </a:solidFill>
                <a:latin typeface="+mn-lt"/>
              </a:rPr>
              <a:t> </a:t>
            </a:r>
          </a:p>
          <a:p>
            <a:pPr marL="127000" indent="0" algn="l">
              <a:buNone/>
            </a:pPr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rPr>
              <a:t>[9] </a:t>
            </a:r>
            <a:r>
              <a:rPr lang="en-GB" sz="1200" dirty="0">
                <a:latin typeface="+mn-lt"/>
              </a:rPr>
              <a:t>Waterloo Rocketry. (2018). Unexploded Ordnance Hybrid Rocket (tech. rep.). University of Waterloo. Waterloo, Canada.</a:t>
            </a:r>
            <a:r>
              <a:rPr lang="en-GB" sz="1200" dirty="0">
                <a:solidFill>
                  <a:schemeClr val="accent5"/>
                </a:solidFill>
                <a:latin typeface="+mn-lt"/>
              </a:rPr>
              <a:t> </a:t>
            </a:r>
            <a:r>
              <a:rPr lang="en-GB" sz="1200" dirty="0">
                <a:solidFill>
                  <a:schemeClr val="accent5"/>
                </a:solidFill>
                <a:latin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https://www.waterloorocketry.com/pdfs/2018%7B_%7Dproject%7B_%7Dreport.pdf</a:t>
            </a:r>
            <a:r>
              <a:rPr lang="en-GB" sz="1200" dirty="0">
                <a:solidFill>
                  <a:schemeClr val="accent5"/>
                </a:solidFill>
                <a:latin typeface="+mn-lt"/>
              </a:rPr>
              <a:t> </a:t>
            </a:r>
          </a:p>
          <a:p>
            <a:pPr marL="127000" indent="0" algn="l">
              <a:buNone/>
            </a:pPr>
            <a:r>
              <a:rPr lang="en-GB" sz="1200" dirty="0">
                <a:solidFill>
                  <a:schemeClr val="bg2">
                    <a:lumMod val="40000"/>
                    <a:lumOff val="60000"/>
                  </a:schemeClr>
                </a:solidFill>
                <a:latin typeface="+mn-lt"/>
              </a:rPr>
              <a:t>[10] </a:t>
            </a:r>
            <a:r>
              <a:rPr lang="en-GB" sz="1200" dirty="0">
                <a:latin typeface="+mn-lt"/>
              </a:rPr>
              <a:t>File:MultivariateNormal.png - Wikimedia Commons. (n.d.). </a:t>
            </a:r>
            <a:r>
              <a:rPr lang="en-GB" sz="1200" dirty="0">
                <a:solidFill>
                  <a:schemeClr val="accent5"/>
                </a:solidFill>
                <a:latin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https://commons.wikimedia.org/wiki/File:MultivariateNormal.png</a:t>
            </a:r>
            <a:r>
              <a:rPr lang="en-GB" sz="1200" dirty="0">
                <a:solidFill>
                  <a:schemeClr val="accent5"/>
                </a:solidFill>
                <a:latin typeface="+mn-lt"/>
              </a:rPr>
              <a:t> </a:t>
            </a:r>
          </a:p>
          <a:p>
            <a:pPr marL="127000" indent="0" algn="l">
              <a:buNone/>
            </a:pPr>
            <a:endParaRPr lang="ca-ES" sz="1200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4F40FF-4260-4D21-ACD9-CC3F84CB01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6B9D40-EA8C-4327-BFB9-EBB2EF1BEAF7}" type="slidenum">
              <a:rPr lang="ca-ES" smtClean="0"/>
              <a:t>32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03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2583014" y="1302827"/>
            <a:ext cx="5847812" cy="2007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dirty="0" err="1"/>
              <a:t>Support</a:t>
            </a:r>
            <a:r>
              <a:rPr lang="es-ES" dirty="0"/>
              <a:t> </a:t>
            </a:r>
            <a:r>
              <a:rPr lang="es-ES" dirty="0" err="1"/>
              <a:t>slides</a:t>
            </a:r>
            <a:endParaRPr lang="ca-ES" dirty="0"/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7582925" y="1497700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05</a:t>
            </a:r>
            <a:endParaRPr dirty="0"/>
          </a:p>
        </p:txBody>
      </p:sp>
      <p:sp>
        <p:nvSpPr>
          <p:cNvPr id="5" name="Google Shape;142;p26">
            <a:extLst>
              <a:ext uri="{FF2B5EF4-FFF2-40B4-BE49-F238E27FC236}">
                <a16:creationId xmlns:a16="http://schemas.microsoft.com/office/drawing/2014/main" id="{36D2F18B-DEB6-418E-8321-22FE7902F6F8}"/>
              </a:ext>
            </a:extLst>
          </p:cNvPr>
          <p:cNvSpPr/>
          <p:nvPr/>
        </p:nvSpPr>
        <p:spPr>
          <a:xfrm rot="16200000" flipH="1">
            <a:off x="-1159018" y="1159068"/>
            <a:ext cx="5140800" cy="2822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7;p24">
            <a:extLst>
              <a:ext uri="{FF2B5EF4-FFF2-40B4-BE49-F238E27FC236}">
                <a16:creationId xmlns:a16="http://schemas.microsoft.com/office/drawing/2014/main" id="{2AB492CE-AF60-46A6-BB45-AB9B73EF47D1}"/>
              </a:ext>
            </a:extLst>
          </p:cNvPr>
          <p:cNvSpPr/>
          <p:nvPr/>
        </p:nvSpPr>
        <p:spPr>
          <a:xfrm rot="16200000" flipH="1">
            <a:off x="391462" y="2431252"/>
            <a:ext cx="5140800" cy="27829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46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2041969" y="463800"/>
            <a:ext cx="38589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2"/>
          </p:nvPr>
        </p:nvSpPr>
        <p:spPr>
          <a:xfrm>
            <a:off x="2041993" y="1278654"/>
            <a:ext cx="5605527" cy="3203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GB" sz="1200" dirty="0"/>
              <a:t>To study and simulate the trajectories of unguided solid-propellant amateur rockets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GB" sz="1200" dirty="0"/>
              <a:t>To implement the Rocket Dynamics software and the Ares module in Python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GB" sz="1200" dirty="0"/>
              <a:t>To develop and implement the physical model of the launch, ascent and parachute descent phases for amateur rockets.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GB" sz="1200" dirty="0"/>
              <a:t>To cover the main amateur rocketry solid propulsion options.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GB" sz="1200" dirty="0"/>
              <a:t>To predict and display the rocket’s splashdown area with confidence bounds using the Monte Carlo method.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GB" sz="1200" dirty="0"/>
              <a:t>To validate the software by means of experimental data of an Ares mission rocket launch.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34</a:t>
            </a:fld>
            <a:endParaRPr lang="ca-ES"/>
          </a:p>
        </p:txBody>
      </p:sp>
      <p:sp>
        <p:nvSpPr>
          <p:cNvPr id="18" name="Rectángulo 10">
            <a:extLst>
              <a:ext uri="{FF2B5EF4-FFF2-40B4-BE49-F238E27FC236}">
                <a16:creationId xmlns:a16="http://schemas.microsoft.com/office/drawing/2014/main" id="{4B734128-C1E8-45A3-A8F1-4722B2E0B955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9" name="Rectángulo 10">
            <a:extLst>
              <a:ext uri="{FF2B5EF4-FFF2-40B4-BE49-F238E27FC236}">
                <a16:creationId xmlns:a16="http://schemas.microsoft.com/office/drawing/2014/main" id="{3A41A1BD-BF4F-4647-8B84-76A474D951D6}"/>
              </a:ext>
            </a:extLst>
          </p:cNvPr>
          <p:cNvSpPr/>
          <p:nvPr/>
        </p:nvSpPr>
        <p:spPr>
          <a:xfrm>
            <a:off x="0" y="-1"/>
            <a:ext cx="1277368" cy="5143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0" name="Picture 4" descr="Logo i imatge corporativa — Escola Superior d&amp;#39;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B062125F-7AD2-4C4D-9BB3-0DBE87F80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" y="4789142"/>
            <a:ext cx="1211000" cy="32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92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3"/>
          <p:cNvSpPr txBox="1">
            <a:spLocks noGrp="1"/>
          </p:cNvSpPr>
          <p:nvPr>
            <p:ph type="title"/>
          </p:nvPr>
        </p:nvSpPr>
        <p:spPr>
          <a:xfrm>
            <a:off x="1929904" y="463800"/>
            <a:ext cx="77109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sz="3600" dirty="0"/>
          </a:p>
        </p:txBody>
      </p:sp>
      <p:sp>
        <p:nvSpPr>
          <p:cNvPr id="639" name="Google Shape;639;p53"/>
          <p:cNvSpPr txBox="1">
            <a:spLocks noGrp="1"/>
          </p:cNvSpPr>
          <p:nvPr>
            <p:ph type="subTitle" idx="4294967295"/>
          </p:nvPr>
        </p:nvSpPr>
        <p:spPr>
          <a:xfrm>
            <a:off x="2148146" y="1421175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accent5"/>
                </a:solidFill>
              </a:rPr>
              <a:t>Compatibility</a:t>
            </a:r>
            <a:endParaRPr sz="2000" b="1" dirty="0">
              <a:solidFill>
                <a:schemeClr val="accent5"/>
              </a:solidFill>
            </a:endParaRPr>
          </a:p>
        </p:txBody>
      </p:sp>
      <p:sp>
        <p:nvSpPr>
          <p:cNvPr id="640" name="Google Shape;640;p53"/>
          <p:cNvSpPr txBox="1">
            <a:spLocks noGrp="1"/>
          </p:cNvSpPr>
          <p:nvPr>
            <p:ph type="subTitle" idx="4294967295"/>
          </p:nvPr>
        </p:nvSpPr>
        <p:spPr>
          <a:xfrm>
            <a:off x="2148145" y="1753575"/>
            <a:ext cx="2877717" cy="630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Amateur rocketry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Real space launchers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Single or multistage rockets</a:t>
            </a:r>
          </a:p>
        </p:txBody>
      </p:sp>
      <p:sp>
        <p:nvSpPr>
          <p:cNvPr id="641" name="Google Shape;641;p53"/>
          <p:cNvSpPr txBox="1">
            <a:spLocks noGrp="1"/>
          </p:cNvSpPr>
          <p:nvPr>
            <p:ph type="subTitle" idx="4294967295"/>
          </p:nvPr>
        </p:nvSpPr>
        <p:spPr>
          <a:xfrm>
            <a:off x="2148146" y="2665822"/>
            <a:ext cx="2112000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sym typeface="Farro"/>
              </a:rPr>
              <a:t>Architecture</a:t>
            </a:r>
            <a:endParaRPr sz="2000" b="1" dirty="0">
              <a:solidFill>
                <a:schemeClr val="accent5"/>
              </a:solidFill>
              <a:sym typeface="Farro"/>
            </a:endParaRPr>
          </a:p>
        </p:txBody>
      </p:sp>
      <p:sp>
        <p:nvSpPr>
          <p:cNvPr id="642" name="Google Shape;642;p53"/>
          <p:cNvSpPr txBox="1">
            <a:spLocks noGrp="1"/>
          </p:cNvSpPr>
          <p:nvPr>
            <p:ph type="subTitle" idx="4294967295"/>
          </p:nvPr>
        </p:nvSpPr>
        <p:spPr>
          <a:xfrm>
            <a:off x="2148146" y="2998222"/>
            <a:ext cx="24423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>
                <a:solidFill>
                  <a:schemeClr val="dk1"/>
                </a:solidFill>
              </a:rPr>
              <a:t>Modular </a:t>
            </a:r>
            <a:r>
              <a:rPr lang="es-ES" dirty="0" err="1">
                <a:solidFill>
                  <a:schemeClr val="dk1"/>
                </a:solidFill>
              </a:rPr>
              <a:t>structure</a:t>
            </a:r>
            <a:r>
              <a:rPr lang="es-ES" dirty="0">
                <a:solidFill>
                  <a:schemeClr val="dk1"/>
                </a:solidFill>
              </a:rPr>
              <a:t> (RD software)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43" name="Google Shape;643;p53"/>
          <p:cNvSpPr txBox="1">
            <a:spLocks noGrp="1"/>
          </p:cNvSpPr>
          <p:nvPr>
            <p:ph type="subTitle" idx="4294967295"/>
          </p:nvPr>
        </p:nvSpPr>
        <p:spPr>
          <a:xfrm>
            <a:off x="5648212" y="2564058"/>
            <a:ext cx="2893001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accent5"/>
                </a:solidFill>
              </a:rPr>
              <a:t>Splashdown region</a:t>
            </a:r>
            <a:endParaRPr sz="2000" b="1" dirty="0">
              <a:solidFill>
                <a:schemeClr val="accent5"/>
              </a:solidFill>
            </a:endParaRPr>
          </a:p>
        </p:txBody>
      </p:sp>
      <p:sp>
        <p:nvSpPr>
          <p:cNvPr id="645" name="Google Shape;645;p53"/>
          <p:cNvSpPr txBox="1">
            <a:spLocks noGrp="1"/>
          </p:cNvSpPr>
          <p:nvPr>
            <p:ph type="subTitle" idx="4294967295"/>
          </p:nvPr>
        </p:nvSpPr>
        <p:spPr>
          <a:xfrm>
            <a:off x="5648212" y="1469931"/>
            <a:ext cx="2710229" cy="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chemeClr val="accent5"/>
                </a:solidFill>
              </a:rPr>
              <a:t>Equations of motion</a:t>
            </a:r>
            <a:endParaRPr sz="2000" b="1" dirty="0">
              <a:solidFill>
                <a:schemeClr val="accent5"/>
              </a:solidFill>
            </a:endParaRPr>
          </a:p>
        </p:txBody>
      </p:sp>
      <p:sp>
        <p:nvSpPr>
          <p:cNvPr id="646" name="Google Shape;646;p53"/>
          <p:cNvSpPr txBox="1">
            <a:spLocks noGrp="1"/>
          </p:cNvSpPr>
          <p:nvPr>
            <p:ph type="subTitle" idx="4294967295"/>
          </p:nvPr>
        </p:nvSpPr>
        <p:spPr>
          <a:xfrm>
            <a:off x="5648213" y="1802331"/>
            <a:ext cx="278643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 err="1">
                <a:solidFill>
                  <a:schemeClr val="dk1"/>
                </a:solidFill>
              </a:rPr>
              <a:t>System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of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minimum</a:t>
            </a:r>
            <a:r>
              <a:rPr lang="es-ES" dirty="0">
                <a:solidFill>
                  <a:schemeClr val="dk1"/>
                </a:solidFill>
              </a:rPr>
              <a:t> 3 DOF (</a:t>
            </a:r>
            <a:r>
              <a:rPr lang="es-ES" dirty="0" err="1">
                <a:solidFill>
                  <a:schemeClr val="dk1"/>
                </a:solidFill>
              </a:rPr>
              <a:t>according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to</a:t>
            </a:r>
            <a:r>
              <a:rPr lang="es-ES" dirty="0">
                <a:solidFill>
                  <a:schemeClr val="dk1"/>
                </a:solidFill>
              </a:rPr>
              <a:t> EUROC)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0B441AB-A010-4D59-9E4D-0E90050F50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35</a:t>
            </a:fld>
            <a:endParaRPr lang="ca-ES"/>
          </a:p>
        </p:txBody>
      </p:sp>
      <p:sp>
        <p:nvSpPr>
          <p:cNvPr id="51" name="Google Shape;643;p53">
            <a:extLst>
              <a:ext uri="{FF2B5EF4-FFF2-40B4-BE49-F238E27FC236}">
                <a16:creationId xmlns:a16="http://schemas.microsoft.com/office/drawing/2014/main" id="{BE5BAE02-AA20-4D39-B17B-B03413DD1C4F}"/>
              </a:ext>
            </a:extLst>
          </p:cNvPr>
          <p:cNvSpPr txBox="1">
            <a:spLocks/>
          </p:cNvSpPr>
          <p:nvPr/>
        </p:nvSpPr>
        <p:spPr>
          <a:xfrm>
            <a:off x="5648213" y="3666251"/>
            <a:ext cx="24423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n-GB" sz="2000" b="1" dirty="0">
                <a:solidFill>
                  <a:schemeClr val="accent5"/>
                </a:solidFill>
              </a:rPr>
              <a:t>Flight simulation</a:t>
            </a:r>
          </a:p>
        </p:txBody>
      </p:sp>
      <p:sp>
        <p:nvSpPr>
          <p:cNvPr id="32" name="Google Shape;641;p53">
            <a:extLst>
              <a:ext uri="{FF2B5EF4-FFF2-40B4-BE49-F238E27FC236}">
                <a16:creationId xmlns:a16="http://schemas.microsoft.com/office/drawing/2014/main" id="{9EA81748-6AC2-4152-8FCA-223D8B28B871}"/>
              </a:ext>
            </a:extLst>
          </p:cNvPr>
          <p:cNvSpPr txBox="1">
            <a:spLocks/>
          </p:cNvSpPr>
          <p:nvPr/>
        </p:nvSpPr>
        <p:spPr>
          <a:xfrm>
            <a:off x="2129700" y="3659235"/>
            <a:ext cx="266067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2000" b="1" dirty="0">
                <a:solidFill>
                  <a:schemeClr val="accent5"/>
                </a:solidFill>
                <a:sym typeface="Farro"/>
              </a:rPr>
              <a:t>Amateur propulsion</a:t>
            </a:r>
          </a:p>
        </p:txBody>
      </p:sp>
      <p:sp>
        <p:nvSpPr>
          <p:cNvPr id="33" name="Google Shape;642;p53">
            <a:extLst>
              <a:ext uri="{FF2B5EF4-FFF2-40B4-BE49-F238E27FC236}">
                <a16:creationId xmlns:a16="http://schemas.microsoft.com/office/drawing/2014/main" id="{BAA935B1-E79A-4DF3-A204-B1A385EED7F5}"/>
              </a:ext>
            </a:extLst>
          </p:cNvPr>
          <p:cNvSpPr txBox="1">
            <a:spLocks/>
          </p:cNvSpPr>
          <p:nvPr/>
        </p:nvSpPr>
        <p:spPr>
          <a:xfrm>
            <a:off x="2129700" y="3991635"/>
            <a:ext cx="2660674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s-ES" dirty="0">
                <a:solidFill>
                  <a:schemeClr val="dk1"/>
                </a:solidFill>
              </a:rPr>
              <a:t>Solid </a:t>
            </a:r>
            <a:r>
              <a:rPr lang="es-ES" dirty="0" err="1">
                <a:solidFill>
                  <a:schemeClr val="dk1"/>
                </a:solidFill>
              </a:rPr>
              <a:t>rocket</a:t>
            </a:r>
            <a:r>
              <a:rPr lang="es-ES" dirty="0">
                <a:solidFill>
                  <a:schemeClr val="dk1"/>
                </a:solidFill>
              </a:rPr>
              <a:t> motor </a:t>
            </a:r>
            <a:r>
              <a:rPr lang="es-ES" dirty="0" err="1">
                <a:solidFill>
                  <a:schemeClr val="dk1"/>
                </a:solidFill>
              </a:rPr>
              <a:t>thrust</a:t>
            </a:r>
            <a:r>
              <a:rPr lang="es-ES" dirty="0">
                <a:solidFill>
                  <a:schemeClr val="dk1"/>
                </a:solidFill>
              </a:rPr>
              <a:t> curves</a:t>
            </a:r>
          </a:p>
        </p:txBody>
      </p:sp>
      <p:sp>
        <p:nvSpPr>
          <p:cNvPr id="56" name="Google Shape;642;p53">
            <a:extLst>
              <a:ext uri="{FF2B5EF4-FFF2-40B4-BE49-F238E27FC236}">
                <a16:creationId xmlns:a16="http://schemas.microsoft.com/office/drawing/2014/main" id="{E809AA13-CF59-48A7-974F-4582D4150CE7}"/>
              </a:ext>
            </a:extLst>
          </p:cNvPr>
          <p:cNvSpPr txBox="1">
            <a:spLocks/>
          </p:cNvSpPr>
          <p:nvPr/>
        </p:nvSpPr>
        <p:spPr>
          <a:xfrm>
            <a:off x="5656901" y="2946117"/>
            <a:ext cx="288431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s-ES" dirty="0" err="1">
                <a:solidFill>
                  <a:schemeClr val="dk1"/>
                </a:solidFill>
              </a:rPr>
              <a:t>Displayed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with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confidence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bounds</a:t>
            </a:r>
            <a:endParaRPr lang="es-ES" dirty="0">
              <a:solidFill>
                <a:schemeClr val="dk1"/>
              </a:solidFill>
            </a:endParaRPr>
          </a:p>
        </p:txBody>
      </p:sp>
      <p:sp>
        <p:nvSpPr>
          <p:cNvPr id="57" name="Google Shape;642;p53">
            <a:extLst>
              <a:ext uri="{FF2B5EF4-FFF2-40B4-BE49-F238E27FC236}">
                <a16:creationId xmlns:a16="http://schemas.microsoft.com/office/drawing/2014/main" id="{F0621AA0-408D-4BF3-AF33-BD2B90C01131}"/>
              </a:ext>
            </a:extLst>
          </p:cNvPr>
          <p:cNvSpPr txBox="1">
            <a:spLocks/>
          </p:cNvSpPr>
          <p:nvPr/>
        </p:nvSpPr>
        <p:spPr>
          <a:xfrm>
            <a:off x="5648212" y="4027030"/>
            <a:ext cx="288431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s-ES" dirty="0" err="1">
                <a:solidFill>
                  <a:schemeClr val="dk1"/>
                </a:solidFill>
              </a:rPr>
              <a:t>Defined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by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flight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phases</a:t>
            </a:r>
            <a:br>
              <a:rPr lang="es-ES" dirty="0">
                <a:solidFill>
                  <a:schemeClr val="dk1"/>
                </a:solidFill>
              </a:rPr>
            </a:br>
            <a:r>
              <a:rPr lang="es-ES" dirty="0" err="1">
                <a:solidFill>
                  <a:schemeClr val="dk1"/>
                </a:solidFill>
              </a:rPr>
              <a:t>Separated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by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flight</a:t>
            </a:r>
            <a:r>
              <a:rPr lang="es-ES" dirty="0">
                <a:solidFill>
                  <a:schemeClr val="dk1"/>
                </a:solidFill>
              </a:rPr>
              <a:t> </a:t>
            </a:r>
            <a:r>
              <a:rPr lang="es-ES" dirty="0" err="1">
                <a:solidFill>
                  <a:schemeClr val="dk1"/>
                </a:solidFill>
              </a:rPr>
              <a:t>events</a:t>
            </a:r>
            <a:endParaRPr lang="es-ES" dirty="0">
              <a:solidFill>
                <a:schemeClr val="dk1"/>
              </a:solidFill>
            </a:endParaRPr>
          </a:p>
        </p:txBody>
      </p:sp>
      <p:sp>
        <p:nvSpPr>
          <p:cNvPr id="18" name="Rectángulo 10">
            <a:extLst>
              <a:ext uri="{FF2B5EF4-FFF2-40B4-BE49-F238E27FC236}">
                <a16:creationId xmlns:a16="http://schemas.microsoft.com/office/drawing/2014/main" id="{7B1E729A-50AD-4602-97E0-B7CB9B5E7C09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9" name="Rectángulo 10">
            <a:extLst>
              <a:ext uri="{FF2B5EF4-FFF2-40B4-BE49-F238E27FC236}">
                <a16:creationId xmlns:a16="http://schemas.microsoft.com/office/drawing/2014/main" id="{8D247218-1585-4EDC-ABEB-70EC0BD40B97}"/>
              </a:ext>
            </a:extLst>
          </p:cNvPr>
          <p:cNvSpPr/>
          <p:nvPr/>
        </p:nvSpPr>
        <p:spPr>
          <a:xfrm>
            <a:off x="0" y="-1"/>
            <a:ext cx="1277368" cy="5143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20" name="Picture 4" descr="Logo i imatge corporativa — Escola Superior d&amp;#39;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047EFE78-CBC1-44F6-8344-95166F869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" y="4789142"/>
            <a:ext cx="1211000" cy="32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1988577" y="411226"/>
            <a:ext cx="7382358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/>
              <a:t>Ares module implementation</a:t>
            </a:r>
            <a:endParaRPr sz="3200" dirty="0"/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2"/>
          </p:nvPr>
        </p:nvSpPr>
        <p:spPr>
          <a:xfrm>
            <a:off x="2041993" y="1088060"/>
            <a:ext cx="5493464" cy="384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GB" sz="1200" dirty="0"/>
              <a:t>Major updates:</a:t>
            </a:r>
          </a:p>
          <a:p>
            <a:pPr marL="0" indent="0">
              <a:spcAft>
                <a:spcPts val="1600"/>
              </a:spcAft>
            </a:pPr>
            <a:endParaRPr lang="en-GB" sz="1200" dirty="0"/>
          </a:p>
          <a:p>
            <a:pPr marL="0" indent="0">
              <a:spcAft>
                <a:spcPts val="1600"/>
              </a:spcAft>
            </a:pPr>
            <a:endParaRPr lang="en-GB" sz="1200" dirty="0"/>
          </a:p>
          <a:p>
            <a:pPr marL="0" indent="0">
              <a:spcAft>
                <a:spcPts val="1600"/>
              </a:spcAft>
            </a:pPr>
            <a:endParaRPr lang="en-GB" sz="1200" dirty="0"/>
          </a:p>
          <a:p>
            <a:pPr marL="0" indent="0">
              <a:spcAft>
                <a:spcPts val="1600"/>
              </a:spcAft>
            </a:pPr>
            <a:endParaRPr lang="en-GB" sz="1200" dirty="0"/>
          </a:p>
          <a:p>
            <a:pPr marL="0" indent="0">
              <a:spcAft>
                <a:spcPts val="1600"/>
              </a:spcAft>
            </a:pPr>
            <a:endParaRPr lang="en-GB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36</a:t>
            </a:fld>
            <a:endParaRPr lang="ca-ES" dirty="0"/>
          </a:p>
        </p:txBody>
      </p:sp>
      <p:sp>
        <p:nvSpPr>
          <p:cNvPr id="20" name="Google Shape;641;p53">
            <a:extLst>
              <a:ext uri="{FF2B5EF4-FFF2-40B4-BE49-F238E27FC236}">
                <a16:creationId xmlns:a16="http://schemas.microsoft.com/office/drawing/2014/main" id="{B048C555-3A47-4916-9751-3A4BFADA2668}"/>
              </a:ext>
            </a:extLst>
          </p:cNvPr>
          <p:cNvSpPr txBox="1">
            <a:spLocks/>
          </p:cNvSpPr>
          <p:nvPr/>
        </p:nvSpPr>
        <p:spPr>
          <a:xfrm>
            <a:off x="2655173" y="3381927"/>
            <a:ext cx="4964827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n-GB" sz="1800" dirty="0">
                <a:solidFill>
                  <a:srgbClr val="212121"/>
                </a:solidFill>
                <a:sym typeface="Farro"/>
              </a:rPr>
              <a:t>Input configurations and their processing</a:t>
            </a:r>
          </a:p>
        </p:txBody>
      </p:sp>
      <p:sp>
        <p:nvSpPr>
          <p:cNvPr id="22" name="Google Shape;643;p53">
            <a:extLst>
              <a:ext uri="{FF2B5EF4-FFF2-40B4-BE49-F238E27FC236}">
                <a16:creationId xmlns:a16="http://schemas.microsoft.com/office/drawing/2014/main" id="{D3AA6A1D-1175-4116-BCB3-1A8393280508}"/>
              </a:ext>
            </a:extLst>
          </p:cNvPr>
          <p:cNvSpPr txBox="1">
            <a:spLocks/>
          </p:cNvSpPr>
          <p:nvPr/>
        </p:nvSpPr>
        <p:spPr>
          <a:xfrm>
            <a:off x="2648823" y="2735775"/>
            <a:ext cx="4232202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800" dirty="0">
                <a:solidFill>
                  <a:srgbClr val="212121"/>
                </a:solidFill>
              </a:rPr>
              <a:t>Flight phases models and events</a:t>
            </a:r>
          </a:p>
        </p:txBody>
      </p:sp>
      <p:sp>
        <p:nvSpPr>
          <p:cNvPr id="33" name="Google Shape;641;p53">
            <a:extLst>
              <a:ext uri="{FF2B5EF4-FFF2-40B4-BE49-F238E27FC236}">
                <a16:creationId xmlns:a16="http://schemas.microsoft.com/office/drawing/2014/main" id="{ACC50FEC-0988-41CD-9F8E-BE3A423F0EBA}"/>
              </a:ext>
            </a:extLst>
          </p:cNvPr>
          <p:cNvSpPr txBox="1">
            <a:spLocks/>
          </p:cNvSpPr>
          <p:nvPr/>
        </p:nvSpPr>
        <p:spPr>
          <a:xfrm>
            <a:off x="2656750" y="4067712"/>
            <a:ext cx="456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800" dirty="0">
                <a:solidFill>
                  <a:srgbClr val="212121"/>
                </a:solidFill>
                <a:sym typeface="Farro"/>
              </a:rPr>
              <a:t>Launch simulations configuration</a:t>
            </a:r>
          </a:p>
        </p:txBody>
      </p:sp>
      <p:sp>
        <p:nvSpPr>
          <p:cNvPr id="39" name="Google Shape;639;p53">
            <a:extLst>
              <a:ext uri="{FF2B5EF4-FFF2-40B4-BE49-F238E27FC236}">
                <a16:creationId xmlns:a16="http://schemas.microsoft.com/office/drawing/2014/main" id="{E5342A13-898C-4DD3-90DA-93A4CDEAB38C}"/>
              </a:ext>
            </a:extLst>
          </p:cNvPr>
          <p:cNvSpPr txBox="1">
            <a:spLocks/>
          </p:cNvSpPr>
          <p:nvPr/>
        </p:nvSpPr>
        <p:spPr>
          <a:xfrm>
            <a:off x="2656136" y="2114309"/>
            <a:ext cx="464636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n-GB" sz="1800" dirty="0">
                <a:solidFill>
                  <a:srgbClr val="212121"/>
                </a:solidFill>
              </a:rPr>
              <a:t>Amateur Propulsion submodule</a:t>
            </a:r>
          </a:p>
        </p:txBody>
      </p:sp>
      <p:grpSp>
        <p:nvGrpSpPr>
          <p:cNvPr id="42" name="Google Shape;3820;p57">
            <a:extLst>
              <a:ext uri="{FF2B5EF4-FFF2-40B4-BE49-F238E27FC236}">
                <a16:creationId xmlns:a16="http://schemas.microsoft.com/office/drawing/2014/main" id="{136F993E-8B3A-4C1C-A73A-2A336B826E0B}"/>
              </a:ext>
            </a:extLst>
          </p:cNvPr>
          <p:cNvGrpSpPr/>
          <p:nvPr/>
        </p:nvGrpSpPr>
        <p:grpSpPr>
          <a:xfrm>
            <a:off x="2241321" y="2212156"/>
            <a:ext cx="305274" cy="300191"/>
            <a:chOff x="860940" y="2746477"/>
            <a:chExt cx="371883" cy="365691"/>
          </a:xfrm>
        </p:grpSpPr>
        <p:sp>
          <p:nvSpPr>
            <p:cNvPr id="43" name="Google Shape;3821;p57">
              <a:extLst>
                <a:ext uri="{FF2B5EF4-FFF2-40B4-BE49-F238E27FC236}">
                  <a16:creationId xmlns:a16="http://schemas.microsoft.com/office/drawing/2014/main" id="{299104F0-720F-4C7B-8C37-ACD3BC793E21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22;p57">
              <a:extLst>
                <a:ext uri="{FF2B5EF4-FFF2-40B4-BE49-F238E27FC236}">
                  <a16:creationId xmlns:a16="http://schemas.microsoft.com/office/drawing/2014/main" id="{C2AA11D3-6E3C-4BB2-804E-B612CD69EE72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23;p57">
              <a:extLst>
                <a:ext uri="{FF2B5EF4-FFF2-40B4-BE49-F238E27FC236}">
                  <a16:creationId xmlns:a16="http://schemas.microsoft.com/office/drawing/2014/main" id="{B653C5EA-7A66-471C-BD78-A107A4AE356A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24;p57">
              <a:extLst>
                <a:ext uri="{FF2B5EF4-FFF2-40B4-BE49-F238E27FC236}">
                  <a16:creationId xmlns:a16="http://schemas.microsoft.com/office/drawing/2014/main" id="{9EABECC8-05C9-40AF-BD78-A9F5EDEA901A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25;p57">
              <a:extLst>
                <a:ext uri="{FF2B5EF4-FFF2-40B4-BE49-F238E27FC236}">
                  <a16:creationId xmlns:a16="http://schemas.microsoft.com/office/drawing/2014/main" id="{CDCB9129-BDA7-4343-A0B3-29EE7BD9314F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5498;p60">
            <a:extLst>
              <a:ext uri="{FF2B5EF4-FFF2-40B4-BE49-F238E27FC236}">
                <a16:creationId xmlns:a16="http://schemas.microsoft.com/office/drawing/2014/main" id="{E6D56E55-C728-4FEE-BCD9-4274452B3593}"/>
              </a:ext>
            </a:extLst>
          </p:cNvPr>
          <p:cNvGrpSpPr/>
          <p:nvPr/>
        </p:nvGrpSpPr>
        <p:grpSpPr>
          <a:xfrm>
            <a:off x="2251735" y="3439526"/>
            <a:ext cx="301276" cy="271942"/>
            <a:chOff x="3522521" y="1975857"/>
            <a:chExt cx="367013" cy="331278"/>
          </a:xfrm>
        </p:grpSpPr>
        <p:sp>
          <p:nvSpPr>
            <p:cNvPr id="220" name="Google Shape;5499;p60">
              <a:extLst>
                <a:ext uri="{FF2B5EF4-FFF2-40B4-BE49-F238E27FC236}">
                  <a16:creationId xmlns:a16="http://schemas.microsoft.com/office/drawing/2014/main" id="{553B15FC-CACE-4E3A-B065-FF6F28EC9559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5500;p60">
              <a:extLst>
                <a:ext uri="{FF2B5EF4-FFF2-40B4-BE49-F238E27FC236}">
                  <a16:creationId xmlns:a16="http://schemas.microsoft.com/office/drawing/2014/main" id="{37B38546-F908-4BD0-9C11-DF0C60516C37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5501;p60">
              <a:extLst>
                <a:ext uri="{FF2B5EF4-FFF2-40B4-BE49-F238E27FC236}">
                  <a16:creationId xmlns:a16="http://schemas.microsoft.com/office/drawing/2014/main" id="{4F427E99-4A63-4C99-B670-57AA4F513ACB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5502;p60">
              <a:extLst>
                <a:ext uri="{FF2B5EF4-FFF2-40B4-BE49-F238E27FC236}">
                  <a16:creationId xmlns:a16="http://schemas.microsoft.com/office/drawing/2014/main" id="{965E81D8-786E-4D02-ABB0-3924E90689B5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5503;p60">
              <a:extLst>
                <a:ext uri="{FF2B5EF4-FFF2-40B4-BE49-F238E27FC236}">
                  <a16:creationId xmlns:a16="http://schemas.microsoft.com/office/drawing/2014/main" id="{C83FB007-4741-4035-BEB6-2C7DCF5DB2D2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5504;p60">
              <a:extLst>
                <a:ext uri="{FF2B5EF4-FFF2-40B4-BE49-F238E27FC236}">
                  <a16:creationId xmlns:a16="http://schemas.microsoft.com/office/drawing/2014/main" id="{6F8240E4-3B25-4389-A2B5-5F47E2FDB7A2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505;p60">
              <a:extLst>
                <a:ext uri="{FF2B5EF4-FFF2-40B4-BE49-F238E27FC236}">
                  <a16:creationId xmlns:a16="http://schemas.microsoft.com/office/drawing/2014/main" id="{0429F1EB-58E9-43BF-951F-990DBF36DDD5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5599;p60">
            <a:extLst>
              <a:ext uri="{FF2B5EF4-FFF2-40B4-BE49-F238E27FC236}">
                <a16:creationId xmlns:a16="http://schemas.microsoft.com/office/drawing/2014/main" id="{C75E1EF0-8C70-42F0-B25C-C98C2CFBF571}"/>
              </a:ext>
            </a:extLst>
          </p:cNvPr>
          <p:cNvGrpSpPr/>
          <p:nvPr/>
        </p:nvGrpSpPr>
        <p:grpSpPr>
          <a:xfrm>
            <a:off x="2262975" y="2820293"/>
            <a:ext cx="302238" cy="272383"/>
            <a:chOff x="3967213" y="1975477"/>
            <a:chExt cx="368185" cy="331816"/>
          </a:xfrm>
        </p:grpSpPr>
        <p:sp>
          <p:nvSpPr>
            <p:cNvPr id="228" name="Google Shape;5600;p60">
              <a:extLst>
                <a:ext uri="{FF2B5EF4-FFF2-40B4-BE49-F238E27FC236}">
                  <a16:creationId xmlns:a16="http://schemas.microsoft.com/office/drawing/2014/main" id="{621A0116-AA98-44A7-A4DC-01075CAC8BB9}"/>
                </a:ext>
              </a:extLst>
            </p:cNvPr>
            <p:cNvSpPr/>
            <p:nvPr/>
          </p:nvSpPr>
          <p:spPr>
            <a:xfrm>
              <a:off x="3967213" y="1975477"/>
              <a:ext cx="368185" cy="331816"/>
            </a:xfrm>
            <a:custGeom>
              <a:avLst/>
              <a:gdLst/>
              <a:ahLst/>
              <a:cxnLst/>
              <a:rect l="l" t="t" r="r" b="b"/>
              <a:pathLst>
                <a:path w="11622" h="10474" extrusionOk="0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601;p60">
              <a:extLst>
                <a:ext uri="{FF2B5EF4-FFF2-40B4-BE49-F238E27FC236}">
                  <a16:creationId xmlns:a16="http://schemas.microsoft.com/office/drawing/2014/main" id="{57A206A7-6A6F-4C05-BA04-52B4347B29BD}"/>
                </a:ext>
              </a:extLst>
            </p:cNvPr>
            <p:cNvSpPr/>
            <p:nvPr/>
          </p:nvSpPr>
          <p:spPr>
            <a:xfrm>
              <a:off x="4237665" y="2034307"/>
              <a:ext cx="32092" cy="63772"/>
            </a:xfrm>
            <a:custGeom>
              <a:avLst/>
              <a:gdLst/>
              <a:ahLst/>
              <a:cxnLst/>
              <a:rect l="l" t="t" r="r" b="b"/>
              <a:pathLst>
                <a:path w="1013" h="2013" extrusionOk="0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602;p60">
              <a:extLst>
                <a:ext uri="{FF2B5EF4-FFF2-40B4-BE49-F238E27FC236}">
                  <a16:creationId xmlns:a16="http://schemas.microsoft.com/office/drawing/2014/main" id="{71A4740F-5CA5-4DCA-82EE-1563C7364329}"/>
                </a:ext>
              </a:extLst>
            </p:cNvPr>
            <p:cNvSpPr/>
            <p:nvPr/>
          </p:nvSpPr>
          <p:spPr>
            <a:xfrm>
              <a:off x="4241815" y="2014317"/>
              <a:ext cx="17012" cy="17012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4789;p59">
            <a:extLst>
              <a:ext uri="{FF2B5EF4-FFF2-40B4-BE49-F238E27FC236}">
                <a16:creationId xmlns:a16="http://schemas.microsoft.com/office/drawing/2014/main" id="{CFBDAD0C-34B2-4FA2-88B8-C3A77D2D28DD}"/>
              </a:ext>
            </a:extLst>
          </p:cNvPr>
          <p:cNvGrpSpPr/>
          <p:nvPr/>
        </p:nvGrpSpPr>
        <p:grpSpPr>
          <a:xfrm>
            <a:off x="2275976" y="4149790"/>
            <a:ext cx="289642" cy="291183"/>
            <a:chOff x="3095745" y="3805393"/>
            <a:chExt cx="352840" cy="354717"/>
          </a:xfrm>
        </p:grpSpPr>
        <p:sp>
          <p:nvSpPr>
            <p:cNvPr id="121" name="Google Shape;4790;p59">
              <a:extLst>
                <a:ext uri="{FF2B5EF4-FFF2-40B4-BE49-F238E27FC236}">
                  <a16:creationId xmlns:a16="http://schemas.microsoft.com/office/drawing/2014/main" id="{A6A374E8-FE32-4D02-97EE-B9C0FD104B10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791;p59">
              <a:extLst>
                <a:ext uri="{FF2B5EF4-FFF2-40B4-BE49-F238E27FC236}">
                  <a16:creationId xmlns:a16="http://schemas.microsoft.com/office/drawing/2014/main" id="{EEB01899-BAC4-49D1-B06D-41C362FD4828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792;p59">
              <a:extLst>
                <a:ext uri="{FF2B5EF4-FFF2-40B4-BE49-F238E27FC236}">
                  <a16:creationId xmlns:a16="http://schemas.microsoft.com/office/drawing/2014/main" id="{CF86CF13-3E75-4C10-A298-7B3854E1EBDF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793;p59">
              <a:extLst>
                <a:ext uri="{FF2B5EF4-FFF2-40B4-BE49-F238E27FC236}">
                  <a16:creationId xmlns:a16="http://schemas.microsoft.com/office/drawing/2014/main" id="{845598AB-2245-4DC5-AD43-63BCB17DE797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794;p59">
              <a:extLst>
                <a:ext uri="{FF2B5EF4-FFF2-40B4-BE49-F238E27FC236}">
                  <a16:creationId xmlns:a16="http://schemas.microsoft.com/office/drawing/2014/main" id="{FF52381C-38C6-419F-B549-767C2393AF29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795;p59">
              <a:extLst>
                <a:ext uri="{FF2B5EF4-FFF2-40B4-BE49-F238E27FC236}">
                  <a16:creationId xmlns:a16="http://schemas.microsoft.com/office/drawing/2014/main" id="{628E662B-51D2-42FF-9E10-E6E795678C1E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641;p53">
            <a:extLst>
              <a:ext uri="{FF2B5EF4-FFF2-40B4-BE49-F238E27FC236}">
                <a16:creationId xmlns:a16="http://schemas.microsoft.com/office/drawing/2014/main" id="{4F875E97-02AF-4446-9236-791563C89F8E}"/>
              </a:ext>
            </a:extLst>
          </p:cNvPr>
          <p:cNvSpPr txBox="1">
            <a:spLocks/>
          </p:cNvSpPr>
          <p:nvPr/>
        </p:nvSpPr>
        <p:spPr>
          <a:xfrm>
            <a:off x="2665058" y="1552706"/>
            <a:ext cx="5850292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800" dirty="0">
                <a:solidFill>
                  <a:srgbClr val="212121"/>
                </a:solidFill>
                <a:sym typeface="Farro"/>
              </a:rPr>
              <a:t>General equations for suborbital flight</a:t>
            </a:r>
          </a:p>
        </p:txBody>
      </p:sp>
      <p:sp>
        <p:nvSpPr>
          <p:cNvPr id="208" name="Google Shape;4357;p58">
            <a:extLst>
              <a:ext uri="{FF2B5EF4-FFF2-40B4-BE49-F238E27FC236}">
                <a16:creationId xmlns:a16="http://schemas.microsoft.com/office/drawing/2014/main" id="{8DD0598E-1B20-4FA7-9107-95A67F43DF9A}"/>
              </a:ext>
            </a:extLst>
          </p:cNvPr>
          <p:cNvSpPr/>
          <p:nvPr/>
        </p:nvSpPr>
        <p:spPr>
          <a:xfrm>
            <a:off x="2251734" y="1601140"/>
            <a:ext cx="315753" cy="325057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Rectángulo 10">
            <a:extLst>
              <a:ext uri="{FF2B5EF4-FFF2-40B4-BE49-F238E27FC236}">
                <a16:creationId xmlns:a16="http://schemas.microsoft.com/office/drawing/2014/main" id="{C5BB290F-A5A9-4E8F-A029-FC3404D50417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40" name="Rectángulo 10">
            <a:extLst>
              <a:ext uri="{FF2B5EF4-FFF2-40B4-BE49-F238E27FC236}">
                <a16:creationId xmlns:a16="http://schemas.microsoft.com/office/drawing/2014/main" id="{E52E93D4-74A9-44E0-84CA-9C6E741D0EEE}"/>
              </a:ext>
            </a:extLst>
          </p:cNvPr>
          <p:cNvSpPr/>
          <p:nvPr/>
        </p:nvSpPr>
        <p:spPr>
          <a:xfrm>
            <a:off x="0" y="-1"/>
            <a:ext cx="1277368" cy="5143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41" name="Picture 4" descr="Logo i imatge corporativa — Escola Superior d&amp;#39;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8E7C3238-F16D-4396-AC7D-25FEEFC30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" y="4789142"/>
            <a:ext cx="1211000" cy="32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3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63;p27">
            <a:extLst>
              <a:ext uri="{FF2B5EF4-FFF2-40B4-BE49-F238E27FC236}">
                <a16:creationId xmlns:a16="http://schemas.microsoft.com/office/drawing/2014/main" id="{FB2B8EB5-05A1-4BF3-9CF9-9498935286D9}"/>
              </a:ext>
            </a:extLst>
          </p:cNvPr>
          <p:cNvSpPr/>
          <p:nvPr/>
        </p:nvSpPr>
        <p:spPr>
          <a:xfrm>
            <a:off x="2228850" y="1208136"/>
            <a:ext cx="5652612" cy="2074281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37"/>
          <p:cNvSpPr txBox="1">
            <a:spLocks noGrp="1"/>
          </p:cNvSpPr>
          <p:nvPr>
            <p:ph type="subTitle" idx="2"/>
          </p:nvPr>
        </p:nvSpPr>
        <p:spPr>
          <a:xfrm>
            <a:off x="2041992" y="495300"/>
            <a:ext cx="6143157" cy="4718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b="1" dirty="0"/>
              <a:t>Ascent, free flight and parachute descent</a:t>
            </a:r>
            <a:r>
              <a:rPr lang="en-GB" sz="1200" dirty="0"/>
              <a:t> </a:t>
            </a:r>
            <a:r>
              <a:rPr lang="en-GB" b="1" dirty="0"/>
              <a:t>implementation</a:t>
            </a:r>
            <a:br>
              <a:rPr lang="en-GB" b="1" dirty="0"/>
            </a:br>
            <a:endParaRPr lang="en-GB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 single function to define the model of equations:</a:t>
            </a:r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endParaRPr lang="en-GB" sz="1200" dirty="0"/>
          </a:p>
          <a:p>
            <a:pPr marL="0" indent="0"/>
            <a:r>
              <a:rPr lang="en-GB" b="1" dirty="0"/>
              <a:t>Events</a:t>
            </a:r>
          </a:p>
          <a:p>
            <a:pPr marL="0" indent="0"/>
            <a:endParaRPr lang="en-GB" sz="800" dirty="0">
              <a:latin typeface="LMRoman10-Regular" panose="00000500000000000000" pitchFamily="50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i="1" dirty="0" err="1"/>
              <a:t>EventLaunchRailEnd</a:t>
            </a:r>
            <a:r>
              <a:rPr lang="en-GB" sz="1200" dirty="0"/>
              <a:t>         </a:t>
            </a:r>
            <a:r>
              <a:rPr lang="en-GB" sz="1000" dirty="0"/>
              <a:t> </a:t>
            </a:r>
            <a:r>
              <a:rPr lang="en-GB" sz="1200" dirty="0"/>
              <a:t>  Stops integration at </a:t>
            </a:r>
            <a:r>
              <a:rPr lang="en-GB" sz="1200" b="1" dirty="0">
                <a:solidFill>
                  <a:schemeClr val="accent5"/>
                </a:solidFill>
              </a:rPr>
              <a:t>launch rail exit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i="1" dirty="0" err="1"/>
              <a:t>EventApogee</a:t>
            </a:r>
            <a:r>
              <a:rPr lang="en-GB" sz="1200" i="1" dirty="0"/>
              <a:t> 	             </a:t>
            </a:r>
            <a:r>
              <a:rPr lang="en-GB" sz="1200" dirty="0"/>
              <a:t> Stops integration at </a:t>
            </a:r>
            <a:r>
              <a:rPr lang="en-GB" sz="1200" b="1" dirty="0">
                <a:solidFill>
                  <a:schemeClr val="accent5"/>
                </a:solidFill>
              </a:rPr>
              <a:t>apogee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i="1" dirty="0" err="1"/>
              <a:t>EventHeight</a:t>
            </a:r>
            <a:r>
              <a:rPr lang="en-GB" sz="1200" i="1" dirty="0"/>
              <a:t> 	    </a:t>
            </a:r>
            <a:r>
              <a:rPr lang="en-GB" sz="1200" dirty="0"/>
              <a:t>          Stops integration at </a:t>
            </a:r>
            <a:r>
              <a:rPr lang="en-GB" sz="1200" b="1" dirty="0">
                <a:solidFill>
                  <a:schemeClr val="accent5"/>
                </a:solidFill>
              </a:rPr>
              <a:t>a specific altitude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i="1" dirty="0" err="1"/>
              <a:t>EventStopAtGround</a:t>
            </a:r>
            <a:r>
              <a:rPr lang="en-GB" sz="1200" dirty="0"/>
              <a:t>           </a:t>
            </a:r>
            <a:r>
              <a:rPr lang="en-GB" sz="500" dirty="0"/>
              <a:t> </a:t>
            </a:r>
            <a:r>
              <a:rPr lang="en-GB" sz="1200" dirty="0"/>
              <a:t> Stops integration at </a:t>
            </a:r>
            <a:r>
              <a:rPr lang="en-GB" sz="1200" b="1" dirty="0">
                <a:solidFill>
                  <a:schemeClr val="accent5"/>
                </a:solidFill>
              </a:rPr>
              <a:t>ground hit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37</a:t>
            </a:fld>
            <a:endParaRPr lang="ca-E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7F75F8-4040-4EBE-A9FF-C5C04F7280B2}"/>
              </a:ext>
            </a:extLst>
          </p:cNvPr>
          <p:cNvCxnSpPr/>
          <p:nvPr/>
        </p:nvCxnSpPr>
        <p:spPr>
          <a:xfrm>
            <a:off x="4116334" y="4530469"/>
            <a:ext cx="3804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EF6BD9-E484-4906-8498-5E606F507EE2}"/>
              </a:ext>
            </a:extLst>
          </p:cNvPr>
          <p:cNvCxnSpPr/>
          <p:nvPr/>
        </p:nvCxnSpPr>
        <p:spPr>
          <a:xfrm>
            <a:off x="4112114" y="3971669"/>
            <a:ext cx="3804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0C5064-CB61-4E51-8F5C-4C94767326C9}"/>
              </a:ext>
            </a:extLst>
          </p:cNvPr>
          <p:cNvCxnSpPr/>
          <p:nvPr/>
        </p:nvCxnSpPr>
        <p:spPr>
          <a:xfrm>
            <a:off x="4116334" y="4155819"/>
            <a:ext cx="3804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9168F2-FFA4-49B6-81FD-70EC6E857B1D}"/>
              </a:ext>
            </a:extLst>
          </p:cNvPr>
          <p:cNvCxnSpPr/>
          <p:nvPr/>
        </p:nvCxnSpPr>
        <p:spPr>
          <a:xfrm>
            <a:off x="4116334" y="4346319"/>
            <a:ext cx="3804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F1A4A3B-5E45-477D-93F2-F74D8A3B9397}"/>
              </a:ext>
            </a:extLst>
          </p:cNvPr>
          <p:cNvGrpSpPr/>
          <p:nvPr/>
        </p:nvGrpSpPr>
        <p:grpSpPr>
          <a:xfrm>
            <a:off x="2374900" y="1182720"/>
            <a:ext cx="5588000" cy="2020874"/>
            <a:chOff x="3524250" y="1024052"/>
            <a:chExt cx="5588000" cy="2020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BF08195-E258-4A00-AD37-7BDC4E9E0F36}"/>
                    </a:ext>
                  </a:extLst>
                </p:cNvPr>
                <p:cNvSpPr txBox="1"/>
                <p:nvPr/>
              </p:nvSpPr>
              <p:spPr>
                <a:xfrm>
                  <a:off x="3524250" y="1024052"/>
                  <a:ext cx="5588000" cy="20208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s-ES" sz="1200" b="1" i="1" dirty="0">
                      <a:solidFill>
                        <a:schemeClr val="accent4"/>
                      </a:solidFill>
                      <a:latin typeface="Inter" panose="020B0604020202020204" charset="0"/>
                      <a:ea typeface="Inter" panose="020B0604020202020204" charset="0"/>
                    </a:rPr>
                    <a:t>ENU_AM_Ascent_Freeflight_Descent</a:t>
                  </a:r>
                </a:p>
                <a:p>
                  <a:pPr marL="342900" indent="-342900">
                    <a:lnSpc>
                      <a:spcPct val="150000"/>
                    </a:lnSpc>
                    <a:buClr>
                      <a:schemeClr val="tx1">
                        <a:lumMod val="75000"/>
                        <a:lumOff val="25000"/>
                      </a:schemeClr>
                    </a:buClr>
                    <a:buFont typeface="+mj-lt"/>
                    <a:buAutoNum type="arabicPeriod"/>
                  </a:pPr>
                  <a:r>
                    <a:rPr lang="en-GB" sz="1200" dirty="0">
                      <a:solidFill>
                        <a:srgbClr val="3A393C"/>
                      </a:solidFill>
                      <a:latin typeface="Inter"/>
                      <a:ea typeface="Inter"/>
                      <a:sym typeface="Inter"/>
                    </a:rPr>
                    <a:t>Variables and data retrieval</a:t>
                  </a:r>
                </a:p>
                <a:p>
                  <a:pPr marL="342900" indent="-342900">
                    <a:lnSpc>
                      <a:spcPct val="150000"/>
                    </a:lnSpc>
                    <a:buClr>
                      <a:schemeClr val="tx1">
                        <a:lumMod val="75000"/>
                        <a:lumOff val="25000"/>
                      </a:schemeClr>
                    </a:buClr>
                    <a:buFont typeface="+mj-lt"/>
                    <a:buAutoNum type="arabicPeriod"/>
                  </a:pPr>
                  <a:r>
                    <a:rPr lang="en-GB" sz="1200" dirty="0">
                      <a:solidFill>
                        <a:srgbClr val="3A393C"/>
                      </a:solidFill>
                      <a:latin typeface="Inter"/>
                      <a:ea typeface="Inter"/>
                      <a:sym typeface="Inter"/>
                    </a:rPr>
                    <a:t>Planet, gravity and atmosphere data retrieval</a:t>
                  </a:r>
                </a:p>
                <a:p>
                  <a:pPr marL="342900" indent="-342900">
                    <a:lnSpc>
                      <a:spcPct val="150000"/>
                    </a:lnSpc>
                    <a:buClr>
                      <a:schemeClr val="tx1">
                        <a:lumMod val="75000"/>
                        <a:lumOff val="25000"/>
                      </a:schemeClr>
                    </a:buClr>
                    <a:buFont typeface="+mj-lt"/>
                    <a:buAutoNum type="arabicPeriod"/>
                  </a:pPr>
                  <a:r>
                    <a:rPr lang="en-GB" sz="1200" dirty="0">
                      <a:solidFill>
                        <a:srgbClr val="3A393C"/>
                      </a:solidFill>
                      <a:latin typeface="Inter"/>
                      <a:ea typeface="Inter"/>
                      <a:sym typeface="Inter"/>
                    </a:rPr>
                    <a:t>Aerodynamic coefficients and forces computation: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D</m:t>
                      </m:r>
                      <m:r>
                        <a:rPr lang="es-ES" sz="12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, 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𝐿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, 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𝑌</m:t>
                      </m:r>
                    </m:oMath>
                  </a14:m>
                  <a:endParaRPr lang="es-ES" sz="1200" b="0" dirty="0">
                    <a:solidFill>
                      <a:schemeClr val="accent4"/>
                    </a:solidFill>
                    <a:latin typeface="Inter"/>
                    <a:ea typeface="Inter"/>
                    <a:sym typeface="Inter"/>
                  </a:endParaRPr>
                </a:p>
                <a:p>
                  <a:pPr marL="342900" indent="-342900">
                    <a:lnSpc>
                      <a:spcPct val="150000"/>
                    </a:lnSpc>
                    <a:buClr>
                      <a:schemeClr val="tx1">
                        <a:lumMod val="75000"/>
                        <a:lumOff val="25000"/>
                      </a:schemeClr>
                    </a:buClr>
                    <a:buFont typeface="+mj-lt"/>
                    <a:buAutoNum type="arabicPeriod"/>
                  </a:pPr>
                  <a:r>
                    <a:rPr lang="en-GB" sz="1200" dirty="0">
                      <a:solidFill>
                        <a:srgbClr val="3A393C"/>
                      </a:solidFill>
                      <a:latin typeface="Inter"/>
                      <a:ea typeface="Inter"/>
                      <a:sym typeface="Inter"/>
                    </a:rPr>
                    <a:t>Thrust force and mass flow computation: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E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𝑇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𝑥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, </m:t>
                      </m:r>
                      <m:sSub>
                        <m:sSubPr>
                          <m:ctrlPr>
                            <a:rPr lang="es-E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𝑇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𝑦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, </m:t>
                      </m:r>
                      <m:sSub>
                        <m:sSubPr>
                          <m:ctrlPr>
                            <a:rPr lang="es-E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</m:ctrlPr>
                        </m:sSubPr>
                        <m:e>
                          <m:r>
                            <a:rPr lang="es-E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𝑇</m:t>
                          </m:r>
                        </m:e>
                        <m:sub>
                          <m:r>
                            <a:rPr lang="es-E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𝑧</m:t>
                          </m:r>
                        </m:sub>
                      </m:sSub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, </m:t>
                      </m:r>
                      <m:acc>
                        <m:accPr>
                          <m:chr m:val="̇"/>
                          <m:ctrlPr>
                            <a:rPr lang="es-E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</m:ctrlPr>
                        </m:accPr>
                        <m:e>
                          <m:r>
                            <a:rPr lang="es-ES" sz="1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Inter"/>
                              <a:sym typeface="Inter"/>
                            </a:rPr>
                            <m:t>𝑚</m:t>
                          </m:r>
                        </m:e>
                      </m:acc>
                    </m:oMath>
                  </a14:m>
                  <a:endParaRPr lang="es-ES" sz="1200" b="0" dirty="0">
                    <a:solidFill>
                      <a:srgbClr val="3A393C"/>
                    </a:solidFill>
                    <a:latin typeface="Inter"/>
                    <a:ea typeface="Inter"/>
                    <a:sym typeface="Inter"/>
                  </a:endParaRPr>
                </a:p>
                <a:p>
                  <a:pPr marL="342900" indent="-342900">
                    <a:lnSpc>
                      <a:spcPct val="150000"/>
                    </a:lnSpc>
                    <a:buClr>
                      <a:schemeClr val="tx1">
                        <a:lumMod val="75000"/>
                        <a:lumOff val="25000"/>
                      </a:schemeClr>
                    </a:buClr>
                    <a:buFont typeface="+mj-lt"/>
                    <a:buAutoNum type="arabicPeriod"/>
                  </a:pPr>
                  <a:r>
                    <a:rPr lang="en-GB" sz="1200" dirty="0">
                      <a:solidFill>
                        <a:srgbClr val="3A393C"/>
                      </a:solidFill>
                      <a:latin typeface="Inter"/>
                      <a:ea typeface="Inter"/>
                      <a:sym typeface="Inter"/>
                    </a:rPr>
                    <a:t>Dynamic equations computation: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dv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/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𝑑𝑡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,</m:t>
                      </m:r>
                      <m:r>
                        <m:rPr>
                          <m:sty m:val="p"/>
                        </m:rPr>
                        <a:rPr lang="es-ES" sz="120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d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𝛾</m:t>
                      </m:r>
                      <m:r>
                        <a:rPr lang="es-ES" sz="1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/</m:t>
                      </m:r>
                      <m:r>
                        <a:rPr lang="es-ES" sz="1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𝑑𝑡</m:t>
                      </m:r>
                      <m:r>
                        <a:rPr lang="es-ES" sz="1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,</m:t>
                      </m:r>
                      <m:r>
                        <m:rPr>
                          <m:sty m:val="p"/>
                        </m:rPr>
                        <a:rPr lang="es-ES" sz="120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d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𝐴</m:t>
                      </m:r>
                      <m:r>
                        <a:rPr lang="es-ES" sz="1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/</m:t>
                      </m:r>
                      <m:r>
                        <a:rPr lang="es-ES" sz="1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𝑑𝑡</m:t>
                      </m:r>
                    </m:oMath>
                  </a14:m>
                  <a:endParaRPr lang="en-GB" sz="1200" dirty="0">
                    <a:solidFill>
                      <a:srgbClr val="3A393C"/>
                    </a:solidFill>
                    <a:latin typeface="Inter"/>
                    <a:ea typeface="Inter"/>
                    <a:sym typeface="Inter"/>
                  </a:endParaRPr>
                </a:p>
                <a:p>
                  <a:pPr marL="342900" indent="-342900">
                    <a:lnSpc>
                      <a:spcPct val="150000"/>
                    </a:lnSpc>
                    <a:buClr>
                      <a:schemeClr val="tx1">
                        <a:lumMod val="75000"/>
                        <a:lumOff val="25000"/>
                      </a:schemeClr>
                    </a:buClr>
                    <a:buFont typeface="+mj-lt"/>
                    <a:buAutoNum type="arabicPeriod"/>
                  </a:pPr>
                  <a:r>
                    <a:rPr lang="en-GB" sz="1200" dirty="0">
                      <a:solidFill>
                        <a:srgbClr val="3A393C"/>
                      </a:solidFill>
                      <a:latin typeface="Inter"/>
                      <a:ea typeface="Inter"/>
                      <a:sym typeface="Inter"/>
                    </a:rPr>
                    <a:t>Kinematic equations computation: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2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d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h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/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𝑑𝑡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,</m:t>
                      </m:r>
                      <m:r>
                        <m:rPr>
                          <m:sty m:val="p"/>
                        </m:rPr>
                        <a:rPr lang="es-ES" sz="120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d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𝜆</m:t>
                      </m:r>
                      <m:r>
                        <a:rPr lang="es-ES" sz="1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/</m:t>
                      </m:r>
                      <m:r>
                        <a:rPr lang="es-ES" sz="1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𝑑𝑡</m:t>
                      </m:r>
                      <m:r>
                        <a:rPr lang="es-ES" sz="1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,</m:t>
                      </m:r>
                      <m:r>
                        <m:rPr>
                          <m:sty m:val="p"/>
                        </m:rPr>
                        <a:rPr lang="es-ES" sz="120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d</m:t>
                      </m:r>
                      <m:r>
                        <a:rPr lang="es-ES" sz="12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𝜙</m:t>
                      </m:r>
                      <m:r>
                        <a:rPr lang="es-ES" sz="1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/</m:t>
                      </m:r>
                      <m:r>
                        <a:rPr lang="es-ES" sz="12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Inter"/>
                          <a:sym typeface="Inter"/>
                        </a:rPr>
                        <m:t>𝑑𝑡</m:t>
                      </m:r>
                    </m:oMath>
                  </a14:m>
                  <a:endParaRPr lang="en-GB" sz="1200" dirty="0">
                    <a:solidFill>
                      <a:srgbClr val="3A393C"/>
                    </a:solidFill>
                    <a:latin typeface="Inter"/>
                    <a:ea typeface="Inter"/>
                    <a:sym typeface="Inter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BF08195-E258-4A00-AD37-7BDC4E9E0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4250" y="1024052"/>
                  <a:ext cx="5588000" cy="2020874"/>
                </a:xfrm>
                <a:prstGeom prst="rect">
                  <a:avLst/>
                </a:prstGeom>
                <a:blipFill>
                  <a:blip r:embed="rId3"/>
                  <a:stretch>
                    <a:fillRect l="-109" b="-12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A4796C-E0CC-45C9-8196-F245C9B80ABF}"/>
                </a:ext>
              </a:extLst>
            </p:cNvPr>
            <p:cNvSpPr/>
            <p:nvPr/>
          </p:nvSpPr>
          <p:spPr>
            <a:xfrm>
              <a:off x="3536950" y="1384954"/>
              <a:ext cx="231432" cy="224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1</a:t>
              </a:r>
              <a:endParaRPr lang="en-GB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C8D3E40-CE6E-4E8E-97B4-1905A82DAABF}"/>
                </a:ext>
              </a:extLst>
            </p:cNvPr>
            <p:cNvSpPr/>
            <p:nvPr/>
          </p:nvSpPr>
          <p:spPr>
            <a:xfrm>
              <a:off x="3536950" y="1658634"/>
              <a:ext cx="231432" cy="224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2</a:t>
              </a:r>
              <a:endParaRPr lang="en-GB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965EB2-A19B-4D9B-AB79-8528BA424BAC}"/>
                </a:ext>
              </a:extLst>
            </p:cNvPr>
            <p:cNvSpPr/>
            <p:nvPr/>
          </p:nvSpPr>
          <p:spPr>
            <a:xfrm>
              <a:off x="3536950" y="1932315"/>
              <a:ext cx="231432" cy="224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3</a:t>
              </a:r>
              <a:endParaRPr lang="en-GB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CEA9A48-4561-48A9-AE3C-F3F93895A524}"/>
                </a:ext>
              </a:extLst>
            </p:cNvPr>
            <p:cNvSpPr/>
            <p:nvPr/>
          </p:nvSpPr>
          <p:spPr>
            <a:xfrm>
              <a:off x="3536950" y="2201263"/>
              <a:ext cx="231432" cy="224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4</a:t>
              </a:r>
              <a:endParaRPr lang="en-GB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131523F-A0FD-4268-ABE1-959EB554C150}"/>
                </a:ext>
              </a:extLst>
            </p:cNvPr>
            <p:cNvSpPr/>
            <p:nvPr/>
          </p:nvSpPr>
          <p:spPr>
            <a:xfrm>
              <a:off x="3536950" y="2479676"/>
              <a:ext cx="231432" cy="224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5</a:t>
              </a:r>
              <a:endParaRPr lang="en-GB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F74909-D15A-4006-8A39-FE8D81151470}"/>
                </a:ext>
              </a:extLst>
            </p:cNvPr>
            <p:cNvSpPr/>
            <p:nvPr/>
          </p:nvSpPr>
          <p:spPr>
            <a:xfrm>
              <a:off x="3536950" y="2758089"/>
              <a:ext cx="231432" cy="224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6</a:t>
              </a:r>
              <a:endParaRPr lang="en-GB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5D222C-FA95-45CB-A19A-81C6A4F2DD06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26" name="Rectángulo 10">
              <a:extLst>
                <a:ext uri="{FF2B5EF4-FFF2-40B4-BE49-F238E27FC236}">
                  <a16:creationId xmlns:a16="http://schemas.microsoft.com/office/drawing/2014/main" id="{E0294CF0-AF39-40A3-89E2-F429A8DD7FB1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7" name="CuadroTexto 15">
              <a:extLst>
                <a:ext uri="{FF2B5EF4-FFF2-40B4-BE49-F238E27FC236}">
                  <a16:creationId xmlns:a16="http://schemas.microsoft.com/office/drawing/2014/main" id="{3071E5EB-D835-4A9D-BDB1-2AD041087E4D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28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8B061AD4-EED4-4AF0-93A9-902ABA407F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ectángulo 10">
            <a:extLst>
              <a:ext uri="{FF2B5EF4-FFF2-40B4-BE49-F238E27FC236}">
                <a16:creationId xmlns:a16="http://schemas.microsoft.com/office/drawing/2014/main" id="{41B7F1EC-FFAA-463E-8F7A-FC569B36B427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7419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38;p53">
            <a:extLst>
              <a:ext uri="{FF2B5EF4-FFF2-40B4-BE49-F238E27FC236}">
                <a16:creationId xmlns:a16="http://schemas.microsoft.com/office/drawing/2014/main" id="{D062E2BE-0A6B-425B-A41C-25BCC680A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8593" y="249115"/>
            <a:ext cx="77109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Software validation</a:t>
            </a:r>
            <a:endParaRPr sz="3600" dirty="0"/>
          </a:p>
        </p:txBody>
      </p:sp>
      <p:sp>
        <p:nvSpPr>
          <p:cNvPr id="8" name="Rectángulo 10">
            <a:extLst>
              <a:ext uri="{FF2B5EF4-FFF2-40B4-BE49-F238E27FC236}">
                <a16:creationId xmlns:a16="http://schemas.microsoft.com/office/drawing/2014/main" id="{46B53D25-371E-4136-B01F-FC232EE02D8E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id="{CB26B87C-3D39-49B8-BA41-616FB13DFB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38</a:t>
            </a:fld>
            <a:endParaRPr lang="ca-ES" dirty="0"/>
          </a:p>
        </p:txBody>
      </p:sp>
      <p:sp>
        <p:nvSpPr>
          <p:cNvPr id="10" name="Rectángulo 10">
            <a:extLst>
              <a:ext uri="{FF2B5EF4-FFF2-40B4-BE49-F238E27FC236}">
                <a16:creationId xmlns:a16="http://schemas.microsoft.com/office/drawing/2014/main" id="{A4BDCBE9-98E0-42BD-8858-6E68D3C68677}"/>
              </a:ext>
            </a:extLst>
          </p:cNvPr>
          <p:cNvSpPr/>
          <p:nvPr/>
        </p:nvSpPr>
        <p:spPr>
          <a:xfrm>
            <a:off x="0" y="-1"/>
            <a:ext cx="1277368" cy="5143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1" name="Picture 4" descr="Logo i imatge corporativa — Escola Superior d&amp;#39;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A91CE84F-020D-4AA7-8CFD-DDC17C5F9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" y="4789142"/>
            <a:ext cx="1211000" cy="32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A9327-A7D3-476F-9EBA-D5DA083D4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92" y="1351723"/>
            <a:ext cx="6664996" cy="1656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264D5-9090-4881-A04C-FAC51C085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92" y="3485050"/>
            <a:ext cx="6608382" cy="1187135"/>
          </a:xfrm>
          <a:prstGeom prst="rect">
            <a:avLst/>
          </a:prstGeom>
        </p:spPr>
      </p:pic>
      <p:sp>
        <p:nvSpPr>
          <p:cNvPr id="21" name="Google Shape;366;p37">
            <a:extLst>
              <a:ext uri="{FF2B5EF4-FFF2-40B4-BE49-F238E27FC236}">
                <a16:creationId xmlns:a16="http://schemas.microsoft.com/office/drawing/2014/main" id="{DB30A74A-51C7-4DCA-AC6E-5A2605AC35A0}"/>
              </a:ext>
            </a:extLst>
          </p:cNvPr>
          <p:cNvSpPr txBox="1">
            <a:spLocks/>
          </p:cNvSpPr>
          <p:nvPr/>
        </p:nvSpPr>
        <p:spPr>
          <a:xfrm>
            <a:off x="1749288" y="893658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Open-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</a:rPr>
              <a:t>source</a:t>
            </a:r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</a:rPr>
              <a:t>comparison</a:t>
            </a:r>
            <a:endParaRPr lang="en-GB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Google Shape;366;p37">
            <a:extLst>
              <a:ext uri="{FF2B5EF4-FFF2-40B4-BE49-F238E27FC236}">
                <a16:creationId xmlns:a16="http://schemas.microsoft.com/office/drawing/2014/main" id="{AD9C03D5-9963-444B-9578-CDF9D1AD6E9B}"/>
              </a:ext>
            </a:extLst>
          </p:cNvPr>
          <p:cNvSpPr txBox="1">
            <a:spLocks/>
          </p:cNvSpPr>
          <p:nvPr/>
        </p:nvSpPr>
        <p:spPr>
          <a:xfrm>
            <a:off x="1708592" y="3034708"/>
            <a:ext cx="6469071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s-ES" sz="2000" dirty="0">
                <a:solidFill>
                  <a:schemeClr val="accent5">
                    <a:lumMod val="75000"/>
                  </a:schemeClr>
                </a:solidFill>
              </a:rPr>
              <a:t>Experimental </a:t>
            </a:r>
            <a:r>
              <a:rPr lang="es-ES" sz="2000" dirty="0" err="1">
                <a:solidFill>
                  <a:schemeClr val="accent5">
                    <a:lumMod val="75000"/>
                  </a:schemeClr>
                </a:solidFill>
              </a:rPr>
              <a:t>comparison</a:t>
            </a:r>
            <a:endParaRPr lang="en-GB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34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38;p53">
            <a:extLst>
              <a:ext uri="{FF2B5EF4-FFF2-40B4-BE49-F238E27FC236}">
                <a16:creationId xmlns:a16="http://schemas.microsoft.com/office/drawing/2014/main" id="{D062E2BE-0A6B-425B-A41C-25BCC680A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08593" y="463800"/>
            <a:ext cx="77109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Monte Carlo results</a:t>
            </a:r>
            <a:endParaRPr sz="3600" dirty="0"/>
          </a:p>
        </p:txBody>
      </p:sp>
      <p:sp>
        <p:nvSpPr>
          <p:cNvPr id="8" name="Rectángulo 10">
            <a:extLst>
              <a:ext uri="{FF2B5EF4-FFF2-40B4-BE49-F238E27FC236}">
                <a16:creationId xmlns:a16="http://schemas.microsoft.com/office/drawing/2014/main" id="{46B53D25-371E-4136-B01F-FC232EE02D8E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id="{CB26B87C-3D39-49B8-BA41-616FB13DFB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39</a:t>
            </a:fld>
            <a:endParaRPr lang="ca-ES" dirty="0"/>
          </a:p>
        </p:txBody>
      </p:sp>
      <p:sp>
        <p:nvSpPr>
          <p:cNvPr id="10" name="Rectángulo 10">
            <a:extLst>
              <a:ext uri="{FF2B5EF4-FFF2-40B4-BE49-F238E27FC236}">
                <a16:creationId xmlns:a16="http://schemas.microsoft.com/office/drawing/2014/main" id="{A4BDCBE9-98E0-42BD-8858-6E68D3C68677}"/>
              </a:ext>
            </a:extLst>
          </p:cNvPr>
          <p:cNvSpPr/>
          <p:nvPr/>
        </p:nvSpPr>
        <p:spPr>
          <a:xfrm>
            <a:off x="0" y="-1"/>
            <a:ext cx="1277368" cy="5143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1" name="Picture 4" descr="Logo i imatge corporativa — Escola Superior d&amp;#39;Enginyeries Industrial,  Aeroespacial i Audiovisual de Terrassa. ESEIAAT — UPC. Universitat  Politècnica de Catalunya">
            <a:extLst>
              <a:ext uri="{FF2B5EF4-FFF2-40B4-BE49-F238E27FC236}">
                <a16:creationId xmlns:a16="http://schemas.microsoft.com/office/drawing/2014/main" id="{A91CE84F-020D-4AA7-8CFD-DDC17C5F9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" y="4789142"/>
            <a:ext cx="1211000" cy="32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C546C-1F87-47B8-9DEF-65D492362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93" y="1518699"/>
            <a:ext cx="7144786" cy="273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5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VELER_rocket">
            <a:hlinkClick r:id="" action="ppaction://media"/>
            <a:extLst>
              <a:ext uri="{FF2B5EF4-FFF2-40B4-BE49-F238E27FC236}">
                <a16:creationId xmlns:a16="http://schemas.microsoft.com/office/drawing/2014/main" id="{79567520-0C64-4B1F-993B-7CF15FA09E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205" y="1005190"/>
            <a:ext cx="6379968" cy="3588732"/>
          </a:xfrm>
          <a:prstGeom prst="rect">
            <a:avLst/>
          </a:prstGeom>
        </p:spPr>
      </p:pic>
      <p:sp>
        <p:nvSpPr>
          <p:cNvPr id="8" name="Google Shape;366;p37">
            <a:extLst>
              <a:ext uri="{FF2B5EF4-FFF2-40B4-BE49-F238E27FC236}">
                <a16:creationId xmlns:a16="http://schemas.microsoft.com/office/drawing/2014/main" id="{B1D535FF-20C1-4752-B465-5937DC587DEF}"/>
              </a:ext>
            </a:extLst>
          </p:cNvPr>
          <p:cNvSpPr txBox="1">
            <a:spLocks/>
          </p:cNvSpPr>
          <p:nvPr/>
        </p:nvSpPr>
        <p:spPr>
          <a:xfrm>
            <a:off x="1894484" y="362200"/>
            <a:ext cx="6836765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" sz="2800" dirty="0">
                <a:solidFill>
                  <a:srgbClr val="3A393C"/>
                </a:solidFill>
              </a:rPr>
              <a:t>Rocket flight entails security risks…</a:t>
            </a:r>
            <a:endParaRPr lang="en-GB" sz="2800" dirty="0">
              <a:solidFill>
                <a:srgbClr val="3A393C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4</a:t>
            </a:fld>
            <a:endParaRPr lang="ca-ES"/>
          </a:p>
        </p:txBody>
      </p:sp>
      <p:sp>
        <p:nvSpPr>
          <p:cNvPr id="9" name="Google Shape;368;p37">
            <a:extLst>
              <a:ext uri="{FF2B5EF4-FFF2-40B4-BE49-F238E27FC236}">
                <a16:creationId xmlns:a16="http://schemas.microsoft.com/office/drawing/2014/main" id="{5A92A2EF-A632-4884-B5C5-230A148592C6}"/>
              </a:ext>
            </a:extLst>
          </p:cNvPr>
          <p:cNvSpPr txBox="1">
            <a:spLocks/>
          </p:cNvSpPr>
          <p:nvPr/>
        </p:nvSpPr>
        <p:spPr>
          <a:xfrm>
            <a:off x="1959418" y="4570322"/>
            <a:ext cx="5879286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Video 1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Amateur High Power Rocket launch risks. Source: [1] (modified)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19F58D-B9F4-4B48-BE88-F7120D640F46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12" name="Rectángulo 10">
              <a:extLst>
                <a:ext uri="{FF2B5EF4-FFF2-40B4-BE49-F238E27FC236}">
                  <a16:creationId xmlns:a16="http://schemas.microsoft.com/office/drawing/2014/main" id="{415634B3-A2CA-476B-ACF0-9EACC17CFCAA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3" name="CuadroTexto 15">
              <a:extLst>
                <a:ext uri="{FF2B5EF4-FFF2-40B4-BE49-F238E27FC236}">
                  <a16:creationId xmlns:a16="http://schemas.microsoft.com/office/drawing/2014/main" id="{85A05A94-BC21-48F6-B502-F2EEE67755D9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370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 err="1">
                  <a:solidFill>
                    <a:schemeClr val="accent5"/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14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4ACDEBD3-8D63-4F5F-8D50-2376B5F1F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ángulo 10">
            <a:extLst>
              <a:ext uri="{FF2B5EF4-FFF2-40B4-BE49-F238E27FC236}">
                <a16:creationId xmlns:a16="http://schemas.microsoft.com/office/drawing/2014/main" id="{0D242DBE-5425-4B7C-992C-C099751D6551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0999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6;p37">
            <a:extLst>
              <a:ext uri="{FF2B5EF4-FFF2-40B4-BE49-F238E27FC236}">
                <a16:creationId xmlns:a16="http://schemas.microsoft.com/office/drawing/2014/main" id="{B54C35CD-69B9-43B9-8B38-9CA473C55898}"/>
              </a:ext>
            </a:extLst>
          </p:cNvPr>
          <p:cNvSpPr txBox="1">
            <a:spLocks/>
          </p:cNvSpPr>
          <p:nvPr/>
        </p:nvSpPr>
        <p:spPr>
          <a:xfrm>
            <a:off x="1894485" y="362200"/>
            <a:ext cx="6346382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" sz="3000" dirty="0">
                <a:solidFill>
                  <a:srgbClr val="3A393C"/>
                </a:solidFill>
              </a:rPr>
              <a:t>Usefulness of trajectory simulation</a:t>
            </a:r>
            <a:endParaRPr lang="en-GB" sz="3000" dirty="0">
              <a:solidFill>
                <a:srgbClr val="3A393C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5</a:t>
            </a:fld>
            <a:endParaRPr lang="ca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A89C2-2DAF-4302-8F4C-B624F467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803" y="2344935"/>
            <a:ext cx="2819797" cy="2460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D658A-0DE3-40E6-A7FD-379B81961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263" y="2131142"/>
            <a:ext cx="2550544" cy="2535715"/>
          </a:xfrm>
          <a:prstGeom prst="rect">
            <a:avLst/>
          </a:prstGeom>
        </p:spPr>
      </p:pic>
      <p:sp>
        <p:nvSpPr>
          <p:cNvPr id="8" name="Google Shape;368;p37">
            <a:extLst>
              <a:ext uri="{FF2B5EF4-FFF2-40B4-BE49-F238E27FC236}">
                <a16:creationId xmlns:a16="http://schemas.microsoft.com/office/drawing/2014/main" id="{E71442E8-B285-4892-93C8-7B40E70B24B9}"/>
              </a:ext>
            </a:extLst>
          </p:cNvPr>
          <p:cNvSpPr txBox="1">
            <a:spLocks/>
          </p:cNvSpPr>
          <p:nvPr/>
        </p:nvSpPr>
        <p:spPr>
          <a:xfrm>
            <a:off x="2041993" y="1274993"/>
            <a:ext cx="6581400" cy="141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endParaRPr lang="en-GB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Study of the operating limits</a:t>
            </a:r>
          </a:p>
          <a:p>
            <a:pPr marL="0" indent="0"/>
            <a:endParaRPr lang="en-GB" sz="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Splashdown zone estimation             Launch safety area</a:t>
            </a:r>
          </a:p>
          <a:p>
            <a:pPr marL="0" indent="0"/>
            <a:endParaRPr lang="en-GB" sz="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200" dirty="0"/>
              <a:t>Preventing casualties: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08A717-3B02-4F8E-B182-FF1EF5A36A43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12" name="Rectángulo 10">
              <a:extLst>
                <a:ext uri="{FF2B5EF4-FFF2-40B4-BE49-F238E27FC236}">
                  <a16:creationId xmlns:a16="http://schemas.microsoft.com/office/drawing/2014/main" id="{2FAE2993-86DB-4567-A2EB-E559505D3CB4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3" name="CuadroTexto 15">
              <a:extLst>
                <a:ext uri="{FF2B5EF4-FFF2-40B4-BE49-F238E27FC236}">
                  <a16:creationId xmlns:a16="http://schemas.microsoft.com/office/drawing/2014/main" id="{44CA3ECE-9E06-4D1F-B2CD-5CD8449D29EA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370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 err="1">
                  <a:solidFill>
                    <a:schemeClr val="accent5"/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14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D8BD386E-9E6D-411B-9187-2A14388142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Google Shape;368;p37">
            <a:extLst>
              <a:ext uri="{FF2B5EF4-FFF2-40B4-BE49-F238E27FC236}">
                <a16:creationId xmlns:a16="http://schemas.microsoft.com/office/drawing/2014/main" id="{1A35D43C-FDED-41CE-A60A-29FECF0B6433}"/>
              </a:ext>
            </a:extLst>
          </p:cNvPr>
          <p:cNvSpPr txBox="1">
            <a:spLocks/>
          </p:cNvSpPr>
          <p:nvPr/>
        </p:nvSpPr>
        <p:spPr>
          <a:xfrm>
            <a:off x="2308325" y="4629314"/>
            <a:ext cx="2809365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1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. DARE’s Stratos I rocket. Source: [2]</a:t>
            </a:r>
          </a:p>
        </p:txBody>
      </p:sp>
      <p:sp>
        <p:nvSpPr>
          <p:cNvPr id="17" name="Google Shape;368;p37">
            <a:extLst>
              <a:ext uri="{FF2B5EF4-FFF2-40B4-BE49-F238E27FC236}">
                <a16:creationId xmlns:a16="http://schemas.microsoft.com/office/drawing/2014/main" id="{90966251-4971-4F56-8B14-322DD3EDD974}"/>
              </a:ext>
            </a:extLst>
          </p:cNvPr>
          <p:cNvSpPr txBox="1">
            <a:spLocks/>
          </p:cNvSpPr>
          <p:nvPr/>
        </p:nvSpPr>
        <p:spPr>
          <a:xfrm>
            <a:off x="5525988" y="4631045"/>
            <a:ext cx="2809365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Figure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2. Stratos I predicted impact points. Source: [3]</a:t>
            </a:r>
          </a:p>
        </p:txBody>
      </p:sp>
      <p:sp>
        <p:nvSpPr>
          <p:cNvPr id="18" name="Rectángulo 10">
            <a:extLst>
              <a:ext uri="{FF2B5EF4-FFF2-40B4-BE49-F238E27FC236}">
                <a16:creationId xmlns:a16="http://schemas.microsoft.com/office/drawing/2014/main" id="{DAF9AB1D-2EBF-44F3-9529-C7CBB19FE28A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63F45C-22F5-4720-8E61-DA1162D8DC0C}"/>
              </a:ext>
            </a:extLst>
          </p:cNvPr>
          <p:cNvCxnSpPr/>
          <p:nvPr/>
        </p:nvCxnSpPr>
        <p:spPr>
          <a:xfrm>
            <a:off x="4622104" y="1927665"/>
            <a:ext cx="3804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67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368;p37">
            <a:extLst>
              <a:ext uri="{FF2B5EF4-FFF2-40B4-BE49-F238E27FC236}">
                <a16:creationId xmlns:a16="http://schemas.microsoft.com/office/drawing/2014/main" id="{EAB9CFCE-D000-4431-9789-4790668C9F5B}"/>
              </a:ext>
            </a:extLst>
          </p:cNvPr>
          <p:cNvSpPr txBox="1">
            <a:spLocks/>
          </p:cNvSpPr>
          <p:nvPr/>
        </p:nvSpPr>
        <p:spPr>
          <a:xfrm>
            <a:off x="1768872" y="1628118"/>
            <a:ext cx="3351768" cy="294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GB" sz="1200" b="0" dirty="0">
                <a:solidFill>
                  <a:srgbClr val="3A393C"/>
                </a:solidFill>
              </a:rPr>
              <a:t>Currently using Open Rocket.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Basic simulations and physical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No landing area prediction</a:t>
            </a:r>
          </a:p>
          <a:p>
            <a:pPr marL="0" indent="0"/>
            <a:endParaRPr lang="en-GB" dirty="0">
              <a:solidFill>
                <a:schemeClr val="accent4"/>
              </a:solidFill>
            </a:endParaRPr>
          </a:p>
          <a:p>
            <a:pPr marL="0" indent="0"/>
            <a:endParaRPr lang="en-GB" dirty="0">
              <a:solidFill>
                <a:schemeClr val="accent4"/>
              </a:solidFill>
            </a:endParaRPr>
          </a:p>
          <a:p>
            <a:pPr marL="0" indent="0"/>
            <a:endParaRPr lang="en-GB" dirty="0">
              <a:solidFill>
                <a:schemeClr val="accent4"/>
              </a:solidFill>
            </a:endParaRPr>
          </a:p>
          <a:p>
            <a:pPr marL="0" indent="0"/>
            <a:endParaRPr lang="en-GB" dirty="0">
              <a:solidFill>
                <a:schemeClr val="accent4"/>
              </a:solidFill>
            </a:endParaRPr>
          </a:p>
          <a:p>
            <a:pPr marL="0" indent="0"/>
            <a:endParaRPr lang="en-GB" dirty="0">
              <a:solidFill>
                <a:schemeClr val="accent4"/>
              </a:solidFill>
            </a:endParaRPr>
          </a:p>
          <a:p>
            <a:pPr marL="0" indent="0"/>
            <a:endParaRPr lang="en-GB" dirty="0">
              <a:solidFill>
                <a:schemeClr val="accent4"/>
              </a:solidFill>
            </a:endParaRPr>
          </a:p>
          <a:p>
            <a:pPr marL="0" indent="0"/>
            <a:r>
              <a:rPr lang="en-GB" sz="1200" b="0" dirty="0">
                <a:solidFill>
                  <a:srgbClr val="3A393C"/>
                </a:solidFill>
              </a:rPr>
              <a:t>Rocket Dynamics:	 Rocket Dynamics </a:t>
            </a:r>
          </a:p>
          <a:p>
            <a:pPr marL="0" indent="0"/>
            <a:r>
              <a:rPr lang="en-GB" sz="1200" b="0" dirty="0">
                <a:solidFill>
                  <a:srgbClr val="3A393C"/>
                </a:solidFill>
              </a:rPr>
              <a:t>Ares Simulator 	 software</a:t>
            </a:r>
          </a:p>
          <a:p>
            <a:pPr marL="0" indent="0"/>
            <a:endParaRPr lang="en-GB" b="0" dirty="0">
              <a:solidFill>
                <a:srgbClr val="3A393C"/>
              </a:solidFill>
            </a:endParaRPr>
          </a:p>
          <a:p>
            <a:pPr marL="0" indent="0"/>
            <a:r>
              <a:rPr lang="en-GB" sz="1200" b="0" dirty="0">
                <a:solidFill>
                  <a:srgbClr val="3A393C"/>
                </a:solidFill>
              </a:rPr>
              <a:t>         Study of Phobos rocket’s behaviour</a:t>
            </a:r>
            <a:endParaRPr lang="en-GB" sz="1200" dirty="0"/>
          </a:p>
        </p:txBody>
      </p:sp>
      <p:sp>
        <p:nvSpPr>
          <p:cNvPr id="93" name="Google Shape;163;p27">
            <a:extLst>
              <a:ext uri="{FF2B5EF4-FFF2-40B4-BE49-F238E27FC236}">
                <a16:creationId xmlns:a16="http://schemas.microsoft.com/office/drawing/2014/main" id="{3C24EB94-D58C-45DB-9D82-B77D6CB7A10F}"/>
              </a:ext>
            </a:extLst>
          </p:cNvPr>
          <p:cNvSpPr/>
          <p:nvPr/>
        </p:nvSpPr>
        <p:spPr>
          <a:xfrm>
            <a:off x="1842612" y="2394769"/>
            <a:ext cx="3149718" cy="1141012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18A43E-6660-41A4-8D14-4B8C4A8642B7}"/>
              </a:ext>
            </a:extLst>
          </p:cNvPr>
          <p:cNvSpPr/>
          <p:nvPr/>
        </p:nvSpPr>
        <p:spPr>
          <a:xfrm>
            <a:off x="5487162" y="-2"/>
            <a:ext cx="3656838" cy="1462485"/>
          </a:xfrm>
          <a:prstGeom prst="rect">
            <a:avLst/>
          </a:prstGeom>
          <a:gradFill flip="none" rotWithShape="1">
            <a:gsLst>
              <a:gs pos="0">
                <a:srgbClr val="708B93"/>
              </a:gs>
              <a:gs pos="50000">
                <a:srgbClr val="738F97"/>
              </a:gs>
              <a:gs pos="100000">
                <a:srgbClr val="738E9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12EDB-7DEF-470C-95EF-E97BA874A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515" t="-15354" r="15153" b="-1"/>
          <a:stretch/>
        </p:blipFill>
        <p:spPr>
          <a:xfrm>
            <a:off x="5487163" y="848190"/>
            <a:ext cx="3656836" cy="4295309"/>
          </a:xfrm>
          <a:prstGeom prst="rect">
            <a:avLst/>
          </a:prstGeom>
        </p:spPr>
      </p:pic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1729901" y="565783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ca-ES" dirty="0" err="1"/>
              <a:t>Application</a:t>
            </a:r>
            <a:r>
              <a:rPr lang="ca-ES" dirty="0"/>
              <a:t> to Ares </a:t>
            </a:r>
            <a:r>
              <a:rPr lang="ca-ES" dirty="0" err="1"/>
              <a:t>mission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DF4B78-FC13-42B9-AE49-725608A027DC}"/>
              </a:ext>
            </a:extLst>
          </p:cNvPr>
          <p:cNvGrpSpPr/>
          <p:nvPr/>
        </p:nvGrpSpPr>
        <p:grpSpPr>
          <a:xfrm>
            <a:off x="5487163" y="324318"/>
            <a:ext cx="3656837" cy="1138165"/>
            <a:chOff x="5476531" y="193661"/>
            <a:chExt cx="3656837" cy="1138165"/>
          </a:xfrm>
        </p:grpSpPr>
        <p:sp>
          <p:nvSpPr>
            <p:cNvPr id="163" name="Google Shape;163;p27"/>
            <p:cNvSpPr/>
            <p:nvPr/>
          </p:nvSpPr>
          <p:spPr>
            <a:xfrm>
              <a:off x="5476531" y="193661"/>
              <a:ext cx="3656837" cy="11381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7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26CB40-5966-4FD3-B1B9-6A67DDAAB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2548" y="304755"/>
              <a:ext cx="2667114" cy="933491"/>
            </a:xfrm>
            <a:prstGeom prst="rect">
              <a:avLst/>
            </a:prstGeom>
          </p:spPr>
        </p:pic>
      </p:grpSp>
      <p:sp>
        <p:nvSpPr>
          <p:cNvPr id="13" name="Google Shape;368;p37">
            <a:extLst>
              <a:ext uri="{FF2B5EF4-FFF2-40B4-BE49-F238E27FC236}">
                <a16:creationId xmlns:a16="http://schemas.microsoft.com/office/drawing/2014/main" id="{3940D2CA-DFC4-4F2B-B63E-076725DF08D7}"/>
              </a:ext>
            </a:extLst>
          </p:cNvPr>
          <p:cNvSpPr txBox="1">
            <a:spLocks/>
          </p:cNvSpPr>
          <p:nvPr/>
        </p:nvSpPr>
        <p:spPr>
          <a:xfrm>
            <a:off x="5449528" y="-1"/>
            <a:ext cx="3878826" cy="418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>
              <a:spcAft>
                <a:spcPts val="1600"/>
              </a:spcAft>
            </a:pPr>
            <a:r>
              <a:rPr lang="en-GB" sz="800" b="0" i="0" u="none" strike="noStrike" baseline="0" dirty="0">
                <a:solidFill>
                  <a:schemeClr val="accent5">
                    <a:lumMod val="40000"/>
                    <a:lumOff val="60000"/>
                  </a:schemeClr>
                </a:solidFill>
                <a:latin typeface="NimbusRomNo9L-Regu"/>
              </a:rPr>
              <a:t>Figure </a:t>
            </a:r>
            <a:r>
              <a:rPr lang="en-GB" sz="800" dirty="0">
                <a:solidFill>
                  <a:schemeClr val="accent5">
                    <a:lumMod val="40000"/>
                    <a:lumOff val="60000"/>
                  </a:schemeClr>
                </a:solidFill>
                <a:latin typeface="NimbusRomNo9L-Regu"/>
              </a:rPr>
              <a:t>3. UPC Space Program’s Ares team with Ares II and Deimos I rockets. Source: [4]</a:t>
            </a:r>
          </a:p>
        </p:txBody>
      </p:sp>
      <p:sp>
        <p:nvSpPr>
          <p:cNvPr id="82" name="Google Shape;3771;p57">
            <a:extLst>
              <a:ext uri="{FF2B5EF4-FFF2-40B4-BE49-F238E27FC236}">
                <a16:creationId xmlns:a16="http://schemas.microsoft.com/office/drawing/2014/main" id="{700A9C95-CEE9-422F-8552-54EB8ADBA805}"/>
              </a:ext>
            </a:extLst>
          </p:cNvPr>
          <p:cNvSpPr/>
          <p:nvPr/>
        </p:nvSpPr>
        <p:spPr>
          <a:xfrm>
            <a:off x="1983368" y="2639961"/>
            <a:ext cx="581765" cy="587114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Marcador de número de diapositiva 1">
            <a:extLst>
              <a:ext uri="{FF2B5EF4-FFF2-40B4-BE49-F238E27FC236}">
                <a16:creationId xmlns:a16="http://schemas.microsoft.com/office/drawing/2014/main" id="{35C57791-8528-43A4-A6D0-9133302E935D}"/>
              </a:ext>
            </a:extLst>
          </p:cNvPr>
          <p:cNvSpPr txBox="1">
            <a:spLocks/>
          </p:cNvSpPr>
          <p:nvPr/>
        </p:nvSpPr>
        <p:spPr>
          <a:xfrm>
            <a:off x="8827439" y="4843981"/>
            <a:ext cx="2057400" cy="274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96B9D40-EA8C-4327-BFB9-EBB2EF1BEAF7}" type="slidenum">
              <a:rPr lang="ca-ES" smtClean="0">
                <a:solidFill>
                  <a:schemeClr val="bg1"/>
                </a:solidFill>
              </a:rPr>
              <a:pPr/>
              <a:t>6</a:t>
            </a:fld>
            <a:endParaRPr lang="ca-ES" dirty="0">
              <a:solidFill>
                <a:schemeClr val="bg1"/>
              </a:solidFill>
            </a:endParaRPr>
          </a:p>
        </p:txBody>
      </p:sp>
      <p:grpSp>
        <p:nvGrpSpPr>
          <p:cNvPr id="86" name="Google Shape;4717;p59">
            <a:extLst>
              <a:ext uri="{FF2B5EF4-FFF2-40B4-BE49-F238E27FC236}">
                <a16:creationId xmlns:a16="http://schemas.microsoft.com/office/drawing/2014/main" id="{5409019A-DEFC-48CE-B0E8-6675FF051A0F}"/>
              </a:ext>
            </a:extLst>
          </p:cNvPr>
          <p:cNvGrpSpPr/>
          <p:nvPr/>
        </p:nvGrpSpPr>
        <p:grpSpPr>
          <a:xfrm>
            <a:off x="3269967" y="3745836"/>
            <a:ext cx="339925" cy="324519"/>
            <a:chOff x="1299146" y="3806507"/>
            <a:chExt cx="367990" cy="351312"/>
          </a:xfrm>
          <a:solidFill>
            <a:schemeClr val="accent4"/>
          </a:solidFill>
        </p:grpSpPr>
        <p:sp>
          <p:nvSpPr>
            <p:cNvPr id="87" name="Google Shape;4718;p59">
              <a:extLst>
                <a:ext uri="{FF2B5EF4-FFF2-40B4-BE49-F238E27FC236}">
                  <a16:creationId xmlns:a16="http://schemas.microsoft.com/office/drawing/2014/main" id="{4096AB86-9FF8-43D9-93ED-49CD6770A6FF}"/>
                </a:ext>
              </a:extLst>
            </p:cNvPr>
            <p:cNvSpPr/>
            <p:nvPr/>
          </p:nvSpPr>
          <p:spPr>
            <a:xfrm>
              <a:off x="1299146" y="3844414"/>
              <a:ext cx="321012" cy="313405"/>
            </a:xfrm>
            <a:custGeom>
              <a:avLst/>
              <a:gdLst/>
              <a:ahLst/>
              <a:cxnLst/>
              <a:rect l="l" t="t" r="r" b="b"/>
              <a:pathLst>
                <a:path w="10086" h="9847" extrusionOk="0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719;p59">
              <a:extLst>
                <a:ext uri="{FF2B5EF4-FFF2-40B4-BE49-F238E27FC236}">
                  <a16:creationId xmlns:a16="http://schemas.microsoft.com/office/drawing/2014/main" id="{758F46CB-19E5-48CC-A69E-B8C7A0430007}"/>
                </a:ext>
              </a:extLst>
            </p:cNvPr>
            <p:cNvSpPr/>
            <p:nvPr/>
          </p:nvSpPr>
          <p:spPr>
            <a:xfrm>
              <a:off x="1345391" y="3806507"/>
              <a:ext cx="321744" cy="313819"/>
            </a:xfrm>
            <a:custGeom>
              <a:avLst/>
              <a:gdLst/>
              <a:ahLst/>
              <a:cxnLst/>
              <a:rect l="l" t="t" r="r" b="b"/>
              <a:pathLst>
                <a:path w="10109" h="9860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907;p61">
            <a:extLst>
              <a:ext uri="{FF2B5EF4-FFF2-40B4-BE49-F238E27FC236}">
                <a16:creationId xmlns:a16="http://schemas.microsoft.com/office/drawing/2014/main" id="{A60DD28D-0317-4333-93C9-BBEB46F61336}"/>
              </a:ext>
            </a:extLst>
          </p:cNvPr>
          <p:cNvGrpSpPr/>
          <p:nvPr/>
        </p:nvGrpSpPr>
        <p:grpSpPr>
          <a:xfrm>
            <a:off x="1882730" y="4321222"/>
            <a:ext cx="305030" cy="216740"/>
            <a:chOff x="5058450" y="1870100"/>
            <a:chExt cx="58075" cy="51600"/>
          </a:xfrm>
          <a:solidFill>
            <a:schemeClr val="accent5"/>
          </a:solidFill>
        </p:grpSpPr>
        <p:sp>
          <p:nvSpPr>
            <p:cNvPr id="90" name="Google Shape;908;p61">
              <a:extLst>
                <a:ext uri="{FF2B5EF4-FFF2-40B4-BE49-F238E27FC236}">
                  <a16:creationId xmlns:a16="http://schemas.microsoft.com/office/drawing/2014/main" id="{3535DC15-3239-4315-8B38-800F303BCFEA}"/>
                </a:ext>
              </a:extLst>
            </p:cNvPr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09;p61">
              <a:extLst>
                <a:ext uri="{FF2B5EF4-FFF2-40B4-BE49-F238E27FC236}">
                  <a16:creationId xmlns:a16="http://schemas.microsoft.com/office/drawing/2014/main" id="{2D08E5B3-5780-4351-BD26-38A3BEBF34E9}"/>
                </a:ext>
              </a:extLst>
            </p:cNvPr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A21027-9F08-414E-9450-9919D7D4D115}"/>
              </a:ext>
            </a:extLst>
          </p:cNvPr>
          <p:cNvSpPr txBox="1"/>
          <p:nvPr/>
        </p:nvSpPr>
        <p:spPr>
          <a:xfrm>
            <a:off x="2661909" y="2483676"/>
            <a:ext cx="2507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Inter" panose="020B0604020202020204" charset="0"/>
                <a:ea typeface="Inter" panose="020B0604020202020204" charset="0"/>
              </a:rPr>
              <a:t>To develop a rocket trajectory simulator for solid-propellant amateur High Power Rockets</a:t>
            </a:r>
          </a:p>
          <a:p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ED2B94-FE3F-439F-98CA-A215304BA352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23" name="Rectángulo 10">
              <a:extLst>
                <a:ext uri="{FF2B5EF4-FFF2-40B4-BE49-F238E27FC236}">
                  <a16:creationId xmlns:a16="http://schemas.microsoft.com/office/drawing/2014/main" id="{A7EFD341-34C0-4C9A-8FB6-00C67B56D7DA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24" name="CuadroTexto 15">
              <a:extLst>
                <a:ext uri="{FF2B5EF4-FFF2-40B4-BE49-F238E27FC236}">
                  <a16:creationId xmlns:a16="http://schemas.microsoft.com/office/drawing/2014/main" id="{D613AF67-0957-4AEC-9ECF-675ACEAA121B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370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 err="1">
                  <a:solidFill>
                    <a:schemeClr val="accent5"/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25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1C4CB882-5BCB-4E77-8715-87E085939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262;p36">
            <a:extLst>
              <a:ext uri="{FF2B5EF4-FFF2-40B4-BE49-F238E27FC236}">
                <a16:creationId xmlns:a16="http://schemas.microsoft.com/office/drawing/2014/main" id="{5F9FB51A-2E15-4382-9215-95B765040627}"/>
              </a:ext>
            </a:extLst>
          </p:cNvPr>
          <p:cNvSpPr/>
          <p:nvPr/>
        </p:nvSpPr>
        <p:spPr>
          <a:xfrm>
            <a:off x="7744691" y="3368021"/>
            <a:ext cx="459000" cy="45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3057968" y="171699"/>
            <a:ext cx="3800032" cy="1022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3A393C"/>
                </a:solidFill>
              </a:rPr>
              <a:t>Targeting EUROC participation</a:t>
            </a:r>
            <a:endParaRPr sz="3000" dirty="0">
              <a:solidFill>
                <a:srgbClr val="3A393C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7</a:t>
            </a:fld>
            <a:endParaRPr lang="ca-ES"/>
          </a:p>
        </p:txBody>
      </p:sp>
      <p:pic>
        <p:nvPicPr>
          <p:cNvPr id="1026" name="Picture 2" descr="EUROC – EUROPEAN ROCKETRY CHALLENGE">
            <a:extLst>
              <a:ext uri="{FF2B5EF4-FFF2-40B4-BE49-F238E27FC236}">
                <a16:creationId xmlns:a16="http://schemas.microsoft.com/office/drawing/2014/main" id="{5EE4675A-5ECB-4947-B2B4-AA4842285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201" y="171450"/>
            <a:ext cx="866151" cy="115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254;p36">
            <a:extLst>
              <a:ext uri="{FF2B5EF4-FFF2-40B4-BE49-F238E27FC236}">
                <a16:creationId xmlns:a16="http://schemas.microsoft.com/office/drawing/2014/main" id="{B95E00EE-D2BE-465A-9430-702D8BA5BF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70838" y="2603009"/>
            <a:ext cx="1736628" cy="702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s" sz="1000" b="0" dirty="0">
                <a:solidFill>
                  <a:srgbClr val="3A393C"/>
                </a:solidFill>
              </a:rPr>
              <a:t>Amateur HPR rockets</a:t>
            </a:r>
            <a:r>
              <a:rPr lang="en-GB" sz="1000" b="0" dirty="0">
                <a:solidFill>
                  <a:srgbClr val="3A393C"/>
                </a:solidFill>
              </a:rPr>
              <a:t> (single or multistage)</a:t>
            </a:r>
            <a:endParaRPr lang="es" sz="1000" b="0" dirty="0">
              <a:solidFill>
                <a:srgbClr val="3A393C"/>
              </a:solidFill>
            </a:endParaRPr>
          </a:p>
        </p:txBody>
      </p:sp>
      <p:sp>
        <p:nvSpPr>
          <p:cNvPr id="93" name="Google Shape;255;p36">
            <a:extLst>
              <a:ext uri="{FF2B5EF4-FFF2-40B4-BE49-F238E27FC236}">
                <a16:creationId xmlns:a16="http://schemas.microsoft.com/office/drawing/2014/main" id="{41D69B92-3D7C-473F-BD54-BC05D6978D25}"/>
              </a:ext>
            </a:extLst>
          </p:cNvPr>
          <p:cNvSpPr txBox="1">
            <a:spLocks/>
          </p:cNvSpPr>
          <p:nvPr/>
        </p:nvSpPr>
        <p:spPr>
          <a:xfrm>
            <a:off x="4152160" y="2418256"/>
            <a:ext cx="2093514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en-GB" sz="1000" b="0" dirty="0">
                <a:solidFill>
                  <a:srgbClr val="3A393C"/>
                </a:solidFill>
              </a:rPr>
              <a:t>Rocket Dynamics coded in Python</a:t>
            </a:r>
          </a:p>
          <a:p>
            <a:pPr marL="0" indent="0" algn="ctr"/>
            <a:r>
              <a:rPr lang="en-GB" sz="1000" b="0" dirty="0">
                <a:solidFill>
                  <a:srgbClr val="3A393C"/>
                </a:solidFill>
              </a:rPr>
              <a:t>Ares module (modular architecture)</a:t>
            </a:r>
          </a:p>
        </p:txBody>
      </p:sp>
      <p:sp>
        <p:nvSpPr>
          <p:cNvPr id="94" name="Google Shape;256;p36">
            <a:extLst>
              <a:ext uri="{FF2B5EF4-FFF2-40B4-BE49-F238E27FC236}">
                <a16:creationId xmlns:a16="http://schemas.microsoft.com/office/drawing/2014/main" id="{38E344C6-47E7-43CB-8FB9-5F1002A839B0}"/>
              </a:ext>
            </a:extLst>
          </p:cNvPr>
          <p:cNvSpPr txBox="1">
            <a:spLocks/>
          </p:cNvSpPr>
          <p:nvPr/>
        </p:nvSpPr>
        <p:spPr>
          <a:xfrm>
            <a:off x="6358662" y="2599231"/>
            <a:ext cx="1934452" cy="69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US" sz="1000" b="0" dirty="0">
                <a:solidFill>
                  <a:srgbClr val="3A393C"/>
                </a:solidFill>
              </a:rPr>
              <a:t>3-DOF system of equations</a:t>
            </a:r>
          </a:p>
          <a:p>
            <a:pPr marL="0" indent="0" algn="r"/>
            <a:r>
              <a:rPr lang="en-US" sz="1000" b="0" dirty="0">
                <a:solidFill>
                  <a:srgbClr val="3A393C"/>
                </a:solidFill>
              </a:rPr>
              <a:t>Modeled for each flight phase</a:t>
            </a:r>
          </a:p>
          <a:p>
            <a:pPr marL="0" indent="0" algn="r"/>
            <a:endParaRPr lang="en-GB" sz="1000" b="0" dirty="0"/>
          </a:p>
        </p:txBody>
      </p:sp>
      <p:sp>
        <p:nvSpPr>
          <p:cNvPr id="95" name="Google Shape;257;p36">
            <a:extLst>
              <a:ext uri="{FF2B5EF4-FFF2-40B4-BE49-F238E27FC236}">
                <a16:creationId xmlns:a16="http://schemas.microsoft.com/office/drawing/2014/main" id="{A2FBFC10-FE4A-47CA-B80D-3F4BF9B1FFBA}"/>
              </a:ext>
            </a:extLst>
          </p:cNvPr>
          <p:cNvSpPr txBox="1">
            <a:spLocks/>
          </p:cNvSpPr>
          <p:nvPr/>
        </p:nvSpPr>
        <p:spPr>
          <a:xfrm>
            <a:off x="4265148" y="210692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en-GB" b="1" dirty="0"/>
              <a:t>Software</a:t>
            </a:r>
          </a:p>
        </p:txBody>
      </p:sp>
      <p:sp>
        <p:nvSpPr>
          <p:cNvPr id="96" name="Google Shape;258;p36">
            <a:extLst>
              <a:ext uri="{FF2B5EF4-FFF2-40B4-BE49-F238E27FC236}">
                <a16:creationId xmlns:a16="http://schemas.microsoft.com/office/drawing/2014/main" id="{4E489C2C-A23F-4EAA-8450-2EB0814060AA}"/>
              </a:ext>
            </a:extLst>
          </p:cNvPr>
          <p:cNvSpPr txBox="1">
            <a:spLocks/>
          </p:cNvSpPr>
          <p:nvPr/>
        </p:nvSpPr>
        <p:spPr>
          <a:xfrm>
            <a:off x="6404944" y="210692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GB" b="1" dirty="0"/>
              <a:t>Equations of motion</a:t>
            </a:r>
          </a:p>
        </p:txBody>
      </p:sp>
      <p:sp>
        <p:nvSpPr>
          <p:cNvPr id="97" name="Google Shape;259;p36">
            <a:extLst>
              <a:ext uri="{FF2B5EF4-FFF2-40B4-BE49-F238E27FC236}">
                <a16:creationId xmlns:a16="http://schemas.microsoft.com/office/drawing/2014/main" id="{1E7D7BB4-0F3E-4D9A-B177-3066A7A90C03}"/>
              </a:ext>
            </a:extLst>
          </p:cNvPr>
          <p:cNvSpPr txBox="1">
            <a:spLocks/>
          </p:cNvSpPr>
          <p:nvPr/>
        </p:nvSpPr>
        <p:spPr>
          <a:xfrm>
            <a:off x="2070835" y="211115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C065"/>
              </a:buClr>
              <a:buSzPts val="2800"/>
              <a:buFont typeface="Farro"/>
              <a:buNone/>
              <a:defRPr sz="2800" b="1" i="0" u="none" strike="noStrike" cap="none">
                <a:solidFill>
                  <a:srgbClr val="6DC065"/>
                </a:solidFill>
                <a:latin typeface="Farro"/>
                <a:ea typeface="Farro"/>
                <a:cs typeface="Farro"/>
                <a:sym typeface="Farro"/>
              </a:defRPr>
            </a:lvl9pPr>
          </a:lstStyle>
          <a:p>
            <a:r>
              <a:rPr lang="en-GB" sz="1600" dirty="0">
                <a:solidFill>
                  <a:srgbClr val="3A393C"/>
                </a:solidFill>
              </a:rPr>
              <a:t>Simulator compatibility</a:t>
            </a:r>
          </a:p>
        </p:txBody>
      </p:sp>
      <p:sp>
        <p:nvSpPr>
          <p:cNvPr id="98" name="Google Shape;260;p36">
            <a:extLst>
              <a:ext uri="{FF2B5EF4-FFF2-40B4-BE49-F238E27FC236}">
                <a16:creationId xmlns:a16="http://schemas.microsoft.com/office/drawing/2014/main" id="{4CA045D9-BC36-4B18-8FF9-2C1B6DC7CB25}"/>
              </a:ext>
            </a:extLst>
          </p:cNvPr>
          <p:cNvSpPr/>
          <p:nvPr/>
        </p:nvSpPr>
        <p:spPr>
          <a:xfrm>
            <a:off x="2173013" y="1633506"/>
            <a:ext cx="459000" cy="45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261;p36">
            <a:extLst>
              <a:ext uri="{FF2B5EF4-FFF2-40B4-BE49-F238E27FC236}">
                <a16:creationId xmlns:a16="http://schemas.microsoft.com/office/drawing/2014/main" id="{68111E53-4084-4CFF-84AA-D2B10161FD5C}"/>
              </a:ext>
            </a:extLst>
          </p:cNvPr>
          <p:cNvSpPr/>
          <p:nvPr/>
        </p:nvSpPr>
        <p:spPr>
          <a:xfrm>
            <a:off x="7736363" y="1633506"/>
            <a:ext cx="459000" cy="45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262;p36">
            <a:extLst>
              <a:ext uri="{FF2B5EF4-FFF2-40B4-BE49-F238E27FC236}">
                <a16:creationId xmlns:a16="http://schemas.microsoft.com/office/drawing/2014/main" id="{C75E8961-8AA9-4278-984B-8A142F64AF7F}"/>
              </a:ext>
            </a:extLst>
          </p:cNvPr>
          <p:cNvSpPr/>
          <p:nvPr/>
        </p:nvSpPr>
        <p:spPr>
          <a:xfrm>
            <a:off x="2168269" y="3365874"/>
            <a:ext cx="459000" cy="45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264;p36">
            <a:extLst>
              <a:ext uri="{FF2B5EF4-FFF2-40B4-BE49-F238E27FC236}">
                <a16:creationId xmlns:a16="http://schemas.microsoft.com/office/drawing/2014/main" id="{D7ACB33B-405B-41B6-87B4-60E2AA1DB19F}"/>
              </a:ext>
            </a:extLst>
          </p:cNvPr>
          <p:cNvSpPr/>
          <p:nvPr/>
        </p:nvSpPr>
        <p:spPr>
          <a:xfrm>
            <a:off x="4970604" y="3366993"/>
            <a:ext cx="459000" cy="45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311;p36">
            <a:extLst>
              <a:ext uri="{FF2B5EF4-FFF2-40B4-BE49-F238E27FC236}">
                <a16:creationId xmlns:a16="http://schemas.microsoft.com/office/drawing/2014/main" id="{BAC015A6-D79C-4E5A-94BF-A80B577BD266}"/>
              </a:ext>
            </a:extLst>
          </p:cNvPr>
          <p:cNvSpPr txBox="1">
            <a:spLocks/>
          </p:cNvSpPr>
          <p:nvPr/>
        </p:nvSpPr>
        <p:spPr>
          <a:xfrm>
            <a:off x="2070835" y="3822321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GB" sz="1600" dirty="0">
                <a:solidFill>
                  <a:srgbClr val="3A393C"/>
                </a:solidFill>
              </a:rPr>
              <a:t>Amateur propulsion</a:t>
            </a:r>
          </a:p>
        </p:txBody>
      </p:sp>
      <p:sp>
        <p:nvSpPr>
          <p:cNvPr id="150" name="Google Shape;312;p36">
            <a:extLst>
              <a:ext uri="{FF2B5EF4-FFF2-40B4-BE49-F238E27FC236}">
                <a16:creationId xmlns:a16="http://schemas.microsoft.com/office/drawing/2014/main" id="{6CECD6D6-6F5A-4AFF-BD7C-F1FDAADDE69D}"/>
              </a:ext>
            </a:extLst>
          </p:cNvPr>
          <p:cNvSpPr txBox="1">
            <a:spLocks/>
          </p:cNvSpPr>
          <p:nvPr/>
        </p:nvSpPr>
        <p:spPr>
          <a:xfrm>
            <a:off x="2070837" y="4331367"/>
            <a:ext cx="1994286" cy="59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GB" sz="1000" b="0" dirty="0">
                <a:solidFill>
                  <a:srgbClr val="3A393C"/>
                </a:solidFill>
              </a:rPr>
              <a:t>Solid rocket motor thrust curves</a:t>
            </a:r>
          </a:p>
        </p:txBody>
      </p:sp>
      <p:sp>
        <p:nvSpPr>
          <p:cNvPr id="151" name="Google Shape;313;p36">
            <a:extLst>
              <a:ext uri="{FF2B5EF4-FFF2-40B4-BE49-F238E27FC236}">
                <a16:creationId xmlns:a16="http://schemas.microsoft.com/office/drawing/2014/main" id="{29E3F1E4-AD7F-44C0-878F-0186CC95479B}"/>
              </a:ext>
            </a:extLst>
          </p:cNvPr>
          <p:cNvSpPr txBox="1">
            <a:spLocks/>
          </p:cNvSpPr>
          <p:nvPr/>
        </p:nvSpPr>
        <p:spPr>
          <a:xfrm>
            <a:off x="4265148" y="360324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en-GB" sz="1600" dirty="0">
                <a:solidFill>
                  <a:srgbClr val="3A393C"/>
                </a:solidFill>
              </a:rPr>
              <a:t>Flight models</a:t>
            </a:r>
          </a:p>
        </p:txBody>
      </p:sp>
      <p:sp>
        <p:nvSpPr>
          <p:cNvPr id="152" name="Google Shape;314;p36">
            <a:extLst>
              <a:ext uri="{FF2B5EF4-FFF2-40B4-BE49-F238E27FC236}">
                <a16:creationId xmlns:a16="http://schemas.microsoft.com/office/drawing/2014/main" id="{11C7D31D-9416-462E-950B-586CCE85DD2A}"/>
              </a:ext>
            </a:extLst>
          </p:cNvPr>
          <p:cNvSpPr txBox="1">
            <a:spLocks/>
          </p:cNvSpPr>
          <p:nvPr/>
        </p:nvSpPr>
        <p:spPr>
          <a:xfrm>
            <a:off x="4225138" y="4112292"/>
            <a:ext cx="19614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es-ES" sz="1000" dirty="0"/>
              <a:t>D</a:t>
            </a:r>
            <a:r>
              <a:rPr lang="en-GB" sz="1000" dirty="0" err="1"/>
              <a:t>efined</a:t>
            </a:r>
            <a:r>
              <a:rPr lang="en-GB" sz="1000" dirty="0"/>
              <a:t> by flight phases</a:t>
            </a:r>
          </a:p>
          <a:p>
            <a:pPr marL="0" indent="0" algn="ctr"/>
            <a:r>
              <a:rPr lang="en-GB" sz="1000" dirty="0"/>
              <a:t>Triggered by flight events</a:t>
            </a:r>
          </a:p>
        </p:txBody>
      </p:sp>
      <p:sp>
        <p:nvSpPr>
          <p:cNvPr id="155" name="Google Shape;256;p36">
            <a:extLst>
              <a:ext uri="{FF2B5EF4-FFF2-40B4-BE49-F238E27FC236}">
                <a16:creationId xmlns:a16="http://schemas.microsoft.com/office/drawing/2014/main" id="{9E641881-B928-4D08-B618-27CA62ABB0FB}"/>
              </a:ext>
            </a:extLst>
          </p:cNvPr>
          <p:cNvSpPr txBox="1">
            <a:spLocks/>
          </p:cNvSpPr>
          <p:nvPr/>
        </p:nvSpPr>
        <p:spPr>
          <a:xfrm>
            <a:off x="6644914" y="4333746"/>
            <a:ext cx="1653965" cy="79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s-ES" sz="1000" b="0" dirty="0" err="1">
                <a:solidFill>
                  <a:srgbClr val="3A393C"/>
                </a:solidFill>
              </a:rPr>
              <a:t>Splashdown</a:t>
            </a:r>
            <a:r>
              <a:rPr lang="es-ES" sz="1000" b="0" dirty="0">
                <a:solidFill>
                  <a:srgbClr val="3A393C"/>
                </a:solidFill>
              </a:rPr>
              <a:t> </a:t>
            </a:r>
            <a:r>
              <a:rPr lang="es-ES" sz="1000" b="0" dirty="0" err="1">
                <a:solidFill>
                  <a:srgbClr val="3A393C"/>
                </a:solidFill>
              </a:rPr>
              <a:t>region</a:t>
            </a:r>
            <a:r>
              <a:rPr lang="es-ES" sz="1000" b="0" dirty="0">
                <a:solidFill>
                  <a:srgbClr val="3A393C"/>
                </a:solidFill>
              </a:rPr>
              <a:t> </a:t>
            </a:r>
            <a:r>
              <a:rPr lang="es-ES" sz="1000" b="0" dirty="0" err="1">
                <a:solidFill>
                  <a:srgbClr val="3A393C"/>
                </a:solidFill>
              </a:rPr>
              <a:t>estimation</a:t>
            </a:r>
            <a:endParaRPr lang="en-GB" sz="1000" b="0" dirty="0"/>
          </a:p>
        </p:txBody>
      </p:sp>
      <p:sp>
        <p:nvSpPr>
          <p:cNvPr id="156" name="Google Shape;258;p36">
            <a:extLst>
              <a:ext uri="{FF2B5EF4-FFF2-40B4-BE49-F238E27FC236}">
                <a16:creationId xmlns:a16="http://schemas.microsoft.com/office/drawing/2014/main" id="{DA96807E-1A0F-4404-B88F-B05271676AFE}"/>
              </a:ext>
            </a:extLst>
          </p:cNvPr>
          <p:cNvSpPr txBox="1">
            <a:spLocks/>
          </p:cNvSpPr>
          <p:nvPr/>
        </p:nvSpPr>
        <p:spPr>
          <a:xfrm>
            <a:off x="6729313" y="3841437"/>
            <a:ext cx="1562696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None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r"/>
            <a:r>
              <a:rPr lang="en-GB" b="1" dirty="0"/>
              <a:t>Monte Carlo study</a:t>
            </a:r>
          </a:p>
        </p:txBody>
      </p:sp>
      <p:grpSp>
        <p:nvGrpSpPr>
          <p:cNvPr id="195" name="Google Shape;5498;p60">
            <a:extLst>
              <a:ext uri="{FF2B5EF4-FFF2-40B4-BE49-F238E27FC236}">
                <a16:creationId xmlns:a16="http://schemas.microsoft.com/office/drawing/2014/main" id="{7422455B-4DB3-4675-B741-9EFAA6EB33CF}"/>
              </a:ext>
            </a:extLst>
          </p:cNvPr>
          <p:cNvGrpSpPr/>
          <p:nvPr/>
        </p:nvGrpSpPr>
        <p:grpSpPr>
          <a:xfrm>
            <a:off x="2226992" y="1696081"/>
            <a:ext cx="366042" cy="330402"/>
            <a:chOff x="3522521" y="1975857"/>
            <a:chExt cx="367013" cy="331278"/>
          </a:xfrm>
          <a:solidFill>
            <a:schemeClr val="bg1"/>
          </a:solidFill>
        </p:grpSpPr>
        <p:sp>
          <p:nvSpPr>
            <p:cNvPr id="196" name="Google Shape;5499;p60">
              <a:extLst>
                <a:ext uri="{FF2B5EF4-FFF2-40B4-BE49-F238E27FC236}">
                  <a16:creationId xmlns:a16="http://schemas.microsoft.com/office/drawing/2014/main" id="{6BF42E0E-D19B-4185-B2D3-E135A7B99F24}"/>
                </a:ext>
              </a:extLst>
            </p:cNvPr>
            <p:cNvSpPr/>
            <p:nvPr/>
          </p:nvSpPr>
          <p:spPr>
            <a:xfrm>
              <a:off x="3665841" y="1975857"/>
              <a:ext cx="91302" cy="91682"/>
            </a:xfrm>
            <a:custGeom>
              <a:avLst/>
              <a:gdLst/>
              <a:ahLst/>
              <a:cxnLst/>
              <a:rect l="l" t="t" r="r" b="b"/>
              <a:pathLst>
                <a:path w="2882" h="2894" extrusionOk="0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500;p60">
              <a:extLst>
                <a:ext uri="{FF2B5EF4-FFF2-40B4-BE49-F238E27FC236}">
                  <a16:creationId xmlns:a16="http://schemas.microsoft.com/office/drawing/2014/main" id="{F4609155-2CA3-44D6-BDD2-A6779704CBAA}"/>
                </a:ext>
              </a:extLst>
            </p:cNvPr>
            <p:cNvSpPr/>
            <p:nvPr/>
          </p:nvSpPr>
          <p:spPr>
            <a:xfrm>
              <a:off x="3693751" y="2004147"/>
              <a:ext cx="34721" cy="35101"/>
            </a:xfrm>
            <a:custGeom>
              <a:avLst/>
              <a:gdLst/>
              <a:ahLst/>
              <a:cxnLst/>
              <a:rect l="l" t="t" r="r" b="b"/>
              <a:pathLst>
                <a:path w="1096" h="1108" extrusionOk="0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501;p60">
              <a:extLst>
                <a:ext uri="{FF2B5EF4-FFF2-40B4-BE49-F238E27FC236}">
                  <a16:creationId xmlns:a16="http://schemas.microsoft.com/office/drawing/2014/main" id="{2B3B08A2-E681-4EB1-A3B3-EEEE8C2E1CA5}"/>
                </a:ext>
              </a:extLst>
            </p:cNvPr>
            <p:cNvSpPr/>
            <p:nvPr/>
          </p:nvSpPr>
          <p:spPr>
            <a:xfrm>
              <a:off x="3679052" y="2008297"/>
              <a:ext cx="210482" cy="228983"/>
            </a:xfrm>
            <a:custGeom>
              <a:avLst/>
              <a:gdLst/>
              <a:ahLst/>
              <a:cxnLst/>
              <a:rect l="l" t="t" r="r" b="b"/>
              <a:pathLst>
                <a:path w="6644" h="7228" extrusionOk="0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502;p60">
              <a:extLst>
                <a:ext uri="{FF2B5EF4-FFF2-40B4-BE49-F238E27FC236}">
                  <a16:creationId xmlns:a16="http://schemas.microsoft.com/office/drawing/2014/main" id="{56C649CE-406A-4FB9-8C62-79AD5A813B89}"/>
                </a:ext>
              </a:extLst>
            </p:cNvPr>
            <p:cNvSpPr/>
            <p:nvPr/>
          </p:nvSpPr>
          <p:spPr>
            <a:xfrm>
              <a:off x="3772951" y="2050907"/>
              <a:ext cx="73973" cy="73593"/>
            </a:xfrm>
            <a:custGeom>
              <a:avLst/>
              <a:gdLst/>
              <a:ahLst/>
              <a:cxnLst/>
              <a:rect l="l" t="t" r="r" b="b"/>
              <a:pathLst>
                <a:path w="2335" h="2323" extrusionOk="0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503;p60">
              <a:extLst>
                <a:ext uri="{FF2B5EF4-FFF2-40B4-BE49-F238E27FC236}">
                  <a16:creationId xmlns:a16="http://schemas.microsoft.com/office/drawing/2014/main" id="{301C2704-A961-44BE-8157-921C05BCC850}"/>
                </a:ext>
              </a:extLst>
            </p:cNvPr>
            <p:cNvSpPr/>
            <p:nvPr/>
          </p:nvSpPr>
          <p:spPr>
            <a:xfrm>
              <a:off x="3790312" y="2069028"/>
              <a:ext cx="38491" cy="38491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504;p60">
              <a:extLst>
                <a:ext uri="{FF2B5EF4-FFF2-40B4-BE49-F238E27FC236}">
                  <a16:creationId xmlns:a16="http://schemas.microsoft.com/office/drawing/2014/main" id="{C2E4C376-F6F1-4D22-A82A-1638497119A4}"/>
                </a:ext>
              </a:extLst>
            </p:cNvPr>
            <p:cNvSpPr/>
            <p:nvPr/>
          </p:nvSpPr>
          <p:spPr>
            <a:xfrm>
              <a:off x="3522521" y="2081447"/>
              <a:ext cx="294212" cy="225688"/>
            </a:xfrm>
            <a:custGeom>
              <a:avLst/>
              <a:gdLst/>
              <a:ahLst/>
              <a:cxnLst/>
              <a:rect l="l" t="t" r="r" b="b"/>
              <a:pathLst>
                <a:path w="9287" h="7124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505;p60">
              <a:extLst>
                <a:ext uri="{FF2B5EF4-FFF2-40B4-BE49-F238E27FC236}">
                  <a16:creationId xmlns:a16="http://schemas.microsoft.com/office/drawing/2014/main" id="{3165F411-E861-4B29-AFEE-C24FC53610BA}"/>
                </a:ext>
              </a:extLst>
            </p:cNvPr>
            <p:cNvSpPr/>
            <p:nvPr/>
          </p:nvSpPr>
          <p:spPr>
            <a:xfrm>
              <a:off x="3810682" y="2248812"/>
              <a:ext cx="1774" cy="253"/>
            </a:xfrm>
            <a:custGeom>
              <a:avLst/>
              <a:gdLst/>
              <a:ahLst/>
              <a:cxnLst/>
              <a:rect l="l" t="t" r="r" b="b"/>
              <a:pathLst>
                <a:path w="56" h="8" extrusionOk="0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4357;p58">
            <a:extLst>
              <a:ext uri="{FF2B5EF4-FFF2-40B4-BE49-F238E27FC236}">
                <a16:creationId xmlns:a16="http://schemas.microsoft.com/office/drawing/2014/main" id="{950F78EB-9685-455A-AED0-39682833BE0A}"/>
              </a:ext>
            </a:extLst>
          </p:cNvPr>
          <p:cNvSpPr/>
          <p:nvPr/>
        </p:nvSpPr>
        <p:spPr>
          <a:xfrm>
            <a:off x="7774047" y="1662198"/>
            <a:ext cx="383631" cy="394935"/>
          </a:xfrm>
          <a:custGeom>
            <a:avLst/>
            <a:gdLst/>
            <a:ahLst/>
            <a:cxnLst/>
            <a:rect l="l" t="t" r="r" b="b"/>
            <a:pathLst>
              <a:path w="10895" h="11216" extrusionOk="0">
                <a:moveTo>
                  <a:pt x="5454" y="322"/>
                </a:moveTo>
                <a:cubicBezTo>
                  <a:pt x="5740" y="322"/>
                  <a:pt x="5954" y="548"/>
                  <a:pt x="5954" y="834"/>
                </a:cubicBezTo>
                <a:cubicBezTo>
                  <a:pt x="5954" y="1012"/>
                  <a:pt x="5871" y="1155"/>
                  <a:pt x="5716" y="1250"/>
                </a:cubicBezTo>
                <a:lnTo>
                  <a:pt x="5704" y="1262"/>
                </a:lnTo>
                <a:lnTo>
                  <a:pt x="5692" y="1262"/>
                </a:lnTo>
                <a:cubicBezTo>
                  <a:pt x="5680" y="1262"/>
                  <a:pt x="5680" y="1274"/>
                  <a:pt x="5656" y="1274"/>
                </a:cubicBezTo>
                <a:lnTo>
                  <a:pt x="5644" y="1274"/>
                </a:lnTo>
                <a:cubicBezTo>
                  <a:pt x="5644" y="1274"/>
                  <a:pt x="5632" y="1274"/>
                  <a:pt x="5632" y="1298"/>
                </a:cubicBezTo>
                <a:lnTo>
                  <a:pt x="5621" y="1298"/>
                </a:lnTo>
                <a:cubicBezTo>
                  <a:pt x="5597" y="1298"/>
                  <a:pt x="5597" y="1298"/>
                  <a:pt x="5585" y="1310"/>
                </a:cubicBezTo>
                <a:lnTo>
                  <a:pt x="5263" y="1310"/>
                </a:lnTo>
                <a:cubicBezTo>
                  <a:pt x="5240" y="1310"/>
                  <a:pt x="5240" y="1310"/>
                  <a:pt x="5228" y="1298"/>
                </a:cubicBezTo>
                <a:lnTo>
                  <a:pt x="5216" y="1298"/>
                </a:lnTo>
                <a:cubicBezTo>
                  <a:pt x="5216" y="1298"/>
                  <a:pt x="5204" y="1298"/>
                  <a:pt x="5204" y="1274"/>
                </a:cubicBezTo>
                <a:lnTo>
                  <a:pt x="5180" y="1274"/>
                </a:lnTo>
                <a:cubicBezTo>
                  <a:pt x="5168" y="1274"/>
                  <a:pt x="5168" y="1262"/>
                  <a:pt x="5156" y="1262"/>
                </a:cubicBezTo>
                <a:lnTo>
                  <a:pt x="5144" y="1262"/>
                </a:lnTo>
                <a:cubicBezTo>
                  <a:pt x="5144" y="1262"/>
                  <a:pt x="5120" y="1262"/>
                  <a:pt x="5120" y="1250"/>
                </a:cubicBezTo>
                <a:cubicBezTo>
                  <a:pt x="4989" y="1155"/>
                  <a:pt x="4882" y="1012"/>
                  <a:pt x="4882" y="834"/>
                </a:cubicBezTo>
                <a:cubicBezTo>
                  <a:pt x="4942" y="548"/>
                  <a:pt x="5168" y="322"/>
                  <a:pt x="5454" y="322"/>
                </a:cubicBezTo>
                <a:close/>
                <a:moveTo>
                  <a:pt x="5644" y="1631"/>
                </a:moveTo>
                <a:lnTo>
                  <a:pt x="5644" y="1834"/>
                </a:lnTo>
                <a:lnTo>
                  <a:pt x="5240" y="1834"/>
                </a:lnTo>
                <a:lnTo>
                  <a:pt x="5240" y="1631"/>
                </a:lnTo>
                <a:lnTo>
                  <a:pt x="5263" y="1631"/>
                </a:lnTo>
                <a:cubicBezTo>
                  <a:pt x="5275" y="1631"/>
                  <a:pt x="5287" y="1631"/>
                  <a:pt x="5287" y="1655"/>
                </a:cubicBezTo>
                <a:lnTo>
                  <a:pt x="5632" y="1655"/>
                </a:lnTo>
                <a:cubicBezTo>
                  <a:pt x="5621" y="1631"/>
                  <a:pt x="5632" y="1631"/>
                  <a:pt x="5644" y="1631"/>
                </a:cubicBezTo>
                <a:close/>
                <a:moveTo>
                  <a:pt x="7002" y="2143"/>
                </a:moveTo>
                <a:cubicBezTo>
                  <a:pt x="7418" y="2143"/>
                  <a:pt x="7799" y="2310"/>
                  <a:pt x="8085" y="2584"/>
                </a:cubicBezTo>
                <a:cubicBezTo>
                  <a:pt x="8335" y="2858"/>
                  <a:pt x="8680" y="3001"/>
                  <a:pt x="9050" y="3001"/>
                </a:cubicBezTo>
                <a:lnTo>
                  <a:pt x="10514" y="3001"/>
                </a:lnTo>
                <a:lnTo>
                  <a:pt x="10514" y="3334"/>
                </a:lnTo>
                <a:lnTo>
                  <a:pt x="9050" y="3334"/>
                </a:lnTo>
                <a:lnTo>
                  <a:pt x="9050" y="3346"/>
                </a:lnTo>
                <a:cubicBezTo>
                  <a:pt x="8597" y="3346"/>
                  <a:pt x="8180" y="3167"/>
                  <a:pt x="7859" y="2846"/>
                </a:cubicBezTo>
                <a:cubicBezTo>
                  <a:pt x="7645" y="2608"/>
                  <a:pt x="7323" y="2465"/>
                  <a:pt x="7002" y="2465"/>
                </a:cubicBezTo>
                <a:lnTo>
                  <a:pt x="3942" y="2465"/>
                </a:lnTo>
                <a:cubicBezTo>
                  <a:pt x="3573" y="2465"/>
                  <a:pt x="3227" y="2620"/>
                  <a:pt x="2977" y="2882"/>
                </a:cubicBezTo>
                <a:cubicBezTo>
                  <a:pt x="2715" y="3167"/>
                  <a:pt x="2311" y="3334"/>
                  <a:pt x="1894" y="3334"/>
                </a:cubicBezTo>
                <a:lnTo>
                  <a:pt x="370" y="3334"/>
                </a:lnTo>
                <a:lnTo>
                  <a:pt x="370" y="3001"/>
                </a:lnTo>
                <a:lnTo>
                  <a:pt x="1834" y="3001"/>
                </a:lnTo>
                <a:cubicBezTo>
                  <a:pt x="2203" y="3001"/>
                  <a:pt x="2549" y="2858"/>
                  <a:pt x="2799" y="2584"/>
                </a:cubicBezTo>
                <a:cubicBezTo>
                  <a:pt x="3073" y="2310"/>
                  <a:pt x="3477" y="2143"/>
                  <a:pt x="3894" y="2143"/>
                </a:cubicBezTo>
                <a:close/>
                <a:moveTo>
                  <a:pt x="1525" y="3894"/>
                </a:moveTo>
                <a:lnTo>
                  <a:pt x="2644" y="6382"/>
                </a:lnTo>
                <a:lnTo>
                  <a:pt x="406" y="6382"/>
                </a:lnTo>
                <a:lnTo>
                  <a:pt x="1525" y="3894"/>
                </a:lnTo>
                <a:close/>
                <a:moveTo>
                  <a:pt x="9371" y="3894"/>
                </a:moveTo>
                <a:lnTo>
                  <a:pt x="10478" y="6382"/>
                </a:lnTo>
                <a:lnTo>
                  <a:pt x="8252" y="6382"/>
                </a:lnTo>
                <a:lnTo>
                  <a:pt x="9371" y="3894"/>
                </a:lnTo>
                <a:close/>
                <a:moveTo>
                  <a:pt x="2739" y="6692"/>
                </a:moveTo>
                <a:cubicBezTo>
                  <a:pt x="2727" y="7335"/>
                  <a:pt x="2227" y="7847"/>
                  <a:pt x="1596" y="7847"/>
                </a:cubicBezTo>
                <a:lnTo>
                  <a:pt x="1477" y="7847"/>
                </a:lnTo>
                <a:cubicBezTo>
                  <a:pt x="858" y="7847"/>
                  <a:pt x="334" y="7335"/>
                  <a:pt x="334" y="6692"/>
                </a:cubicBezTo>
                <a:close/>
                <a:moveTo>
                  <a:pt x="10574" y="6692"/>
                </a:moveTo>
                <a:cubicBezTo>
                  <a:pt x="10574" y="7335"/>
                  <a:pt x="10050" y="7847"/>
                  <a:pt x="9431" y="7847"/>
                </a:cubicBezTo>
                <a:lnTo>
                  <a:pt x="9300" y="7847"/>
                </a:lnTo>
                <a:cubicBezTo>
                  <a:pt x="8680" y="7847"/>
                  <a:pt x="8157" y="7335"/>
                  <a:pt x="8157" y="6692"/>
                </a:cubicBezTo>
                <a:close/>
                <a:moveTo>
                  <a:pt x="7645" y="9585"/>
                </a:moveTo>
                <a:cubicBezTo>
                  <a:pt x="7728" y="9585"/>
                  <a:pt x="7811" y="9656"/>
                  <a:pt x="7811" y="9763"/>
                </a:cubicBezTo>
                <a:lnTo>
                  <a:pt x="7811" y="10049"/>
                </a:lnTo>
                <a:lnTo>
                  <a:pt x="4418" y="10049"/>
                </a:lnTo>
                <a:cubicBezTo>
                  <a:pt x="4335" y="10049"/>
                  <a:pt x="4263" y="10121"/>
                  <a:pt x="4263" y="10204"/>
                </a:cubicBezTo>
                <a:cubicBezTo>
                  <a:pt x="4263" y="10299"/>
                  <a:pt x="4335" y="10371"/>
                  <a:pt x="4418" y="10371"/>
                </a:cubicBezTo>
                <a:lnTo>
                  <a:pt x="8407" y="10371"/>
                </a:lnTo>
                <a:cubicBezTo>
                  <a:pt x="8514" y="10371"/>
                  <a:pt x="8585" y="10442"/>
                  <a:pt x="8585" y="10549"/>
                </a:cubicBezTo>
                <a:lnTo>
                  <a:pt x="8585" y="10906"/>
                </a:lnTo>
                <a:lnTo>
                  <a:pt x="2275" y="10906"/>
                </a:lnTo>
                <a:lnTo>
                  <a:pt x="2275" y="10549"/>
                </a:lnTo>
                <a:cubicBezTo>
                  <a:pt x="2275" y="10442"/>
                  <a:pt x="2358" y="10371"/>
                  <a:pt x="2453" y="10371"/>
                </a:cubicBezTo>
                <a:lnTo>
                  <a:pt x="3382" y="10371"/>
                </a:lnTo>
                <a:cubicBezTo>
                  <a:pt x="3465" y="10371"/>
                  <a:pt x="3549" y="10299"/>
                  <a:pt x="3549" y="10204"/>
                </a:cubicBezTo>
                <a:cubicBezTo>
                  <a:pt x="3549" y="10121"/>
                  <a:pt x="3465" y="10049"/>
                  <a:pt x="3382" y="10049"/>
                </a:cubicBezTo>
                <a:lnTo>
                  <a:pt x="3073" y="10049"/>
                </a:lnTo>
                <a:lnTo>
                  <a:pt x="3073" y="9763"/>
                </a:lnTo>
                <a:cubicBezTo>
                  <a:pt x="3073" y="9668"/>
                  <a:pt x="3144" y="9585"/>
                  <a:pt x="3251" y="9585"/>
                </a:cubicBezTo>
                <a:close/>
                <a:moveTo>
                  <a:pt x="5454" y="0"/>
                </a:moveTo>
                <a:cubicBezTo>
                  <a:pt x="4989" y="0"/>
                  <a:pt x="4632" y="369"/>
                  <a:pt x="4632" y="822"/>
                </a:cubicBezTo>
                <a:cubicBezTo>
                  <a:pt x="4632" y="1072"/>
                  <a:pt x="4751" y="1298"/>
                  <a:pt x="4930" y="1453"/>
                </a:cubicBezTo>
                <a:lnTo>
                  <a:pt x="4930" y="1810"/>
                </a:lnTo>
                <a:lnTo>
                  <a:pt x="3894" y="1810"/>
                </a:lnTo>
                <a:cubicBezTo>
                  <a:pt x="3382" y="1810"/>
                  <a:pt x="2906" y="2024"/>
                  <a:pt x="2584" y="2370"/>
                </a:cubicBezTo>
                <a:cubicBezTo>
                  <a:pt x="2382" y="2572"/>
                  <a:pt x="2120" y="2691"/>
                  <a:pt x="1834" y="2691"/>
                </a:cubicBezTo>
                <a:lnTo>
                  <a:pt x="346" y="2691"/>
                </a:lnTo>
                <a:cubicBezTo>
                  <a:pt x="179" y="2691"/>
                  <a:pt x="48" y="2822"/>
                  <a:pt x="48" y="2989"/>
                </a:cubicBezTo>
                <a:lnTo>
                  <a:pt x="48" y="3382"/>
                </a:lnTo>
                <a:cubicBezTo>
                  <a:pt x="48" y="3536"/>
                  <a:pt x="179" y="3679"/>
                  <a:pt x="346" y="3679"/>
                </a:cubicBezTo>
                <a:lnTo>
                  <a:pt x="1263" y="3679"/>
                </a:lnTo>
                <a:lnTo>
                  <a:pt x="1" y="6477"/>
                </a:lnTo>
                <a:lnTo>
                  <a:pt x="1" y="6489"/>
                </a:lnTo>
                <a:lnTo>
                  <a:pt x="1" y="6501"/>
                </a:lnTo>
                <a:lnTo>
                  <a:pt x="1" y="6513"/>
                </a:lnTo>
                <a:lnTo>
                  <a:pt x="1" y="6537"/>
                </a:lnTo>
                <a:lnTo>
                  <a:pt x="1" y="6692"/>
                </a:lnTo>
                <a:cubicBezTo>
                  <a:pt x="1" y="7501"/>
                  <a:pt x="656" y="8168"/>
                  <a:pt x="1477" y="8168"/>
                </a:cubicBezTo>
                <a:lnTo>
                  <a:pt x="1596" y="8168"/>
                </a:lnTo>
                <a:cubicBezTo>
                  <a:pt x="2406" y="8168"/>
                  <a:pt x="3073" y="7513"/>
                  <a:pt x="3073" y="6692"/>
                </a:cubicBezTo>
                <a:lnTo>
                  <a:pt x="3073" y="6537"/>
                </a:lnTo>
                <a:lnTo>
                  <a:pt x="3073" y="6513"/>
                </a:lnTo>
                <a:lnTo>
                  <a:pt x="3073" y="6501"/>
                </a:lnTo>
                <a:lnTo>
                  <a:pt x="3073" y="6489"/>
                </a:lnTo>
                <a:lnTo>
                  <a:pt x="3073" y="6477"/>
                </a:lnTo>
                <a:lnTo>
                  <a:pt x="1811" y="3679"/>
                </a:lnTo>
                <a:lnTo>
                  <a:pt x="1930" y="3679"/>
                </a:lnTo>
                <a:cubicBezTo>
                  <a:pt x="2430" y="3679"/>
                  <a:pt x="2906" y="3465"/>
                  <a:pt x="3239" y="3120"/>
                </a:cubicBezTo>
                <a:cubicBezTo>
                  <a:pt x="3430" y="2917"/>
                  <a:pt x="3692" y="2798"/>
                  <a:pt x="3977" y="2798"/>
                </a:cubicBezTo>
                <a:lnTo>
                  <a:pt x="4942" y="2798"/>
                </a:lnTo>
                <a:lnTo>
                  <a:pt x="4942" y="9251"/>
                </a:lnTo>
                <a:lnTo>
                  <a:pt x="3275" y="9251"/>
                </a:lnTo>
                <a:cubicBezTo>
                  <a:pt x="3013" y="9251"/>
                  <a:pt x="2787" y="9478"/>
                  <a:pt x="2787" y="9752"/>
                </a:cubicBezTo>
                <a:lnTo>
                  <a:pt x="2787" y="10025"/>
                </a:lnTo>
                <a:lnTo>
                  <a:pt x="2501" y="10025"/>
                </a:lnTo>
                <a:cubicBezTo>
                  <a:pt x="2227" y="10025"/>
                  <a:pt x="2001" y="10252"/>
                  <a:pt x="2001" y="10537"/>
                </a:cubicBezTo>
                <a:lnTo>
                  <a:pt x="2001" y="11061"/>
                </a:lnTo>
                <a:cubicBezTo>
                  <a:pt x="2001" y="11145"/>
                  <a:pt x="2072" y="11216"/>
                  <a:pt x="2168" y="11216"/>
                </a:cubicBezTo>
                <a:lnTo>
                  <a:pt x="8799" y="11216"/>
                </a:lnTo>
                <a:cubicBezTo>
                  <a:pt x="8895" y="11216"/>
                  <a:pt x="8966" y="11145"/>
                  <a:pt x="8966" y="11061"/>
                </a:cubicBezTo>
                <a:lnTo>
                  <a:pt x="8966" y="10537"/>
                </a:lnTo>
                <a:cubicBezTo>
                  <a:pt x="8966" y="10252"/>
                  <a:pt x="8740" y="10025"/>
                  <a:pt x="8454" y="10025"/>
                </a:cubicBezTo>
                <a:lnTo>
                  <a:pt x="8180" y="10025"/>
                </a:lnTo>
                <a:lnTo>
                  <a:pt x="8180" y="9752"/>
                </a:lnTo>
                <a:cubicBezTo>
                  <a:pt x="8180" y="9478"/>
                  <a:pt x="7954" y="9251"/>
                  <a:pt x="7680" y="9251"/>
                </a:cubicBezTo>
                <a:lnTo>
                  <a:pt x="5978" y="9251"/>
                </a:lnTo>
                <a:lnTo>
                  <a:pt x="5978" y="4572"/>
                </a:lnTo>
                <a:cubicBezTo>
                  <a:pt x="5978" y="4477"/>
                  <a:pt x="5894" y="4406"/>
                  <a:pt x="5811" y="4406"/>
                </a:cubicBezTo>
                <a:cubicBezTo>
                  <a:pt x="5716" y="4406"/>
                  <a:pt x="5644" y="4477"/>
                  <a:pt x="5644" y="4572"/>
                </a:cubicBezTo>
                <a:lnTo>
                  <a:pt x="5644" y="9251"/>
                </a:lnTo>
                <a:lnTo>
                  <a:pt x="5240" y="9251"/>
                </a:lnTo>
                <a:lnTo>
                  <a:pt x="5240" y="2798"/>
                </a:lnTo>
                <a:lnTo>
                  <a:pt x="5644" y="2798"/>
                </a:lnTo>
                <a:lnTo>
                  <a:pt x="5644" y="3536"/>
                </a:lnTo>
                <a:cubicBezTo>
                  <a:pt x="5644" y="3632"/>
                  <a:pt x="5716" y="3703"/>
                  <a:pt x="5811" y="3703"/>
                </a:cubicBezTo>
                <a:cubicBezTo>
                  <a:pt x="5894" y="3703"/>
                  <a:pt x="5978" y="3632"/>
                  <a:pt x="5978" y="3536"/>
                </a:cubicBezTo>
                <a:lnTo>
                  <a:pt x="5978" y="2798"/>
                </a:lnTo>
                <a:lnTo>
                  <a:pt x="7002" y="2798"/>
                </a:lnTo>
                <a:cubicBezTo>
                  <a:pt x="7240" y="2798"/>
                  <a:pt x="7466" y="2905"/>
                  <a:pt x="7621" y="3060"/>
                </a:cubicBezTo>
                <a:cubicBezTo>
                  <a:pt x="8002" y="3453"/>
                  <a:pt x="8502" y="3679"/>
                  <a:pt x="9050" y="3679"/>
                </a:cubicBezTo>
                <a:lnTo>
                  <a:pt x="9097" y="3679"/>
                </a:lnTo>
                <a:lnTo>
                  <a:pt x="7835" y="6477"/>
                </a:lnTo>
                <a:lnTo>
                  <a:pt x="7835" y="6489"/>
                </a:lnTo>
                <a:lnTo>
                  <a:pt x="7835" y="6501"/>
                </a:lnTo>
                <a:lnTo>
                  <a:pt x="7835" y="6513"/>
                </a:lnTo>
                <a:lnTo>
                  <a:pt x="7835" y="6537"/>
                </a:lnTo>
                <a:lnTo>
                  <a:pt x="7835" y="6692"/>
                </a:lnTo>
                <a:cubicBezTo>
                  <a:pt x="7835" y="7501"/>
                  <a:pt x="8490" y="8168"/>
                  <a:pt x="9311" y="8168"/>
                </a:cubicBezTo>
                <a:lnTo>
                  <a:pt x="9431" y="8168"/>
                </a:lnTo>
                <a:cubicBezTo>
                  <a:pt x="10228" y="8168"/>
                  <a:pt x="10895" y="7513"/>
                  <a:pt x="10895" y="6692"/>
                </a:cubicBezTo>
                <a:lnTo>
                  <a:pt x="10895" y="6537"/>
                </a:lnTo>
                <a:lnTo>
                  <a:pt x="10895" y="6513"/>
                </a:lnTo>
                <a:lnTo>
                  <a:pt x="10895" y="6501"/>
                </a:lnTo>
                <a:lnTo>
                  <a:pt x="10895" y="6489"/>
                </a:lnTo>
                <a:lnTo>
                  <a:pt x="10895" y="6465"/>
                </a:lnTo>
                <a:lnTo>
                  <a:pt x="9633" y="3667"/>
                </a:lnTo>
                <a:lnTo>
                  <a:pt x="10562" y="3667"/>
                </a:lnTo>
                <a:cubicBezTo>
                  <a:pt x="10716" y="3667"/>
                  <a:pt x="10859" y="3536"/>
                  <a:pt x="10859" y="3370"/>
                </a:cubicBezTo>
                <a:lnTo>
                  <a:pt x="10859" y="2989"/>
                </a:lnTo>
                <a:cubicBezTo>
                  <a:pt x="10859" y="2822"/>
                  <a:pt x="10716" y="2691"/>
                  <a:pt x="10562" y="2691"/>
                </a:cubicBezTo>
                <a:lnTo>
                  <a:pt x="9073" y="2691"/>
                </a:lnTo>
                <a:cubicBezTo>
                  <a:pt x="8788" y="2691"/>
                  <a:pt x="8514" y="2572"/>
                  <a:pt x="8323" y="2370"/>
                </a:cubicBezTo>
                <a:cubicBezTo>
                  <a:pt x="8002" y="2012"/>
                  <a:pt x="7502" y="1810"/>
                  <a:pt x="7014" y="1810"/>
                </a:cubicBezTo>
                <a:lnTo>
                  <a:pt x="5978" y="1810"/>
                </a:lnTo>
                <a:lnTo>
                  <a:pt x="5978" y="1453"/>
                </a:lnTo>
                <a:cubicBezTo>
                  <a:pt x="6156" y="1310"/>
                  <a:pt x="6275" y="1072"/>
                  <a:pt x="6275" y="822"/>
                </a:cubicBezTo>
                <a:cubicBezTo>
                  <a:pt x="6275" y="358"/>
                  <a:pt x="5894" y="0"/>
                  <a:pt x="54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5205;p59">
            <a:extLst>
              <a:ext uri="{FF2B5EF4-FFF2-40B4-BE49-F238E27FC236}">
                <a16:creationId xmlns:a16="http://schemas.microsoft.com/office/drawing/2014/main" id="{B3E24C82-F62C-45F4-AC84-ED6F197CCDEC}"/>
              </a:ext>
            </a:extLst>
          </p:cNvPr>
          <p:cNvGrpSpPr/>
          <p:nvPr/>
        </p:nvGrpSpPr>
        <p:grpSpPr>
          <a:xfrm>
            <a:off x="4995432" y="3461964"/>
            <a:ext cx="403710" cy="315178"/>
            <a:chOff x="6639652" y="4323777"/>
            <a:chExt cx="426315" cy="332826"/>
          </a:xfrm>
          <a:solidFill>
            <a:schemeClr val="bg1"/>
          </a:solidFill>
        </p:grpSpPr>
        <p:sp>
          <p:nvSpPr>
            <p:cNvPr id="209" name="Google Shape;5206;p59">
              <a:extLst>
                <a:ext uri="{FF2B5EF4-FFF2-40B4-BE49-F238E27FC236}">
                  <a16:creationId xmlns:a16="http://schemas.microsoft.com/office/drawing/2014/main" id="{F8CB021B-ADEC-4477-B5DE-3559D483B90D}"/>
                </a:ext>
              </a:extLst>
            </p:cNvPr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207;p59">
              <a:extLst>
                <a:ext uri="{FF2B5EF4-FFF2-40B4-BE49-F238E27FC236}">
                  <a16:creationId xmlns:a16="http://schemas.microsoft.com/office/drawing/2014/main" id="{17723C9F-D6C8-4ADA-BDDB-E412D12826FE}"/>
                </a:ext>
              </a:extLst>
            </p:cNvPr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208;p59">
              <a:extLst>
                <a:ext uri="{FF2B5EF4-FFF2-40B4-BE49-F238E27FC236}">
                  <a16:creationId xmlns:a16="http://schemas.microsoft.com/office/drawing/2014/main" id="{2A56D656-336D-448A-AFA9-413454E07855}"/>
                </a:ext>
              </a:extLst>
            </p:cNvPr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209;p59">
              <a:extLst>
                <a:ext uri="{FF2B5EF4-FFF2-40B4-BE49-F238E27FC236}">
                  <a16:creationId xmlns:a16="http://schemas.microsoft.com/office/drawing/2014/main" id="{22CD5B8D-501A-4520-B095-2A1A10DB042A}"/>
                </a:ext>
              </a:extLst>
            </p:cNvPr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210;p59">
              <a:extLst>
                <a:ext uri="{FF2B5EF4-FFF2-40B4-BE49-F238E27FC236}">
                  <a16:creationId xmlns:a16="http://schemas.microsoft.com/office/drawing/2014/main" id="{B3343D92-5A3C-4EA3-AB1D-E55C6FC12554}"/>
                </a:ext>
              </a:extLst>
            </p:cNvPr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211;p59">
              <a:extLst>
                <a:ext uri="{FF2B5EF4-FFF2-40B4-BE49-F238E27FC236}">
                  <a16:creationId xmlns:a16="http://schemas.microsoft.com/office/drawing/2014/main" id="{24FC7117-6B98-4B5D-B89D-FEA7EA96E6FF}"/>
                </a:ext>
              </a:extLst>
            </p:cNvPr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212;p59">
              <a:extLst>
                <a:ext uri="{FF2B5EF4-FFF2-40B4-BE49-F238E27FC236}">
                  <a16:creationId xmlns:a16="http://schemas.microsoft.com/office/drawing/2014/main" id="{8993924B-B09C-4674-A364-DFA5A399455C}"/>
                </a:ext>
              </a:extLst>
            </p:cNvPr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213;p59">
              <a:extLst>
                <a:ext uri="{FF2B5EF4-FFF2-40B4-BE49-F238E27FC236}">
                  <a16:creationId xmlns:a16="http://schemas.microsoft.com/office/drawing/2014/main" id="{B9322BF4-5A24-4124-BC5E-27C82F26E9FE}"/>
                </a:ext>
              </a:extLst>
            </p:cNvPr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214;p59">
              <a:extLst>
                <a:ext uri="{FF2B5EF4-FFF2-40B4-BE49-F238E27FC236}">
                  <a16:creationId xmlns:a16="http://schemas.microsoft.com/office/drawing/2014/main" id="{23AC322F-2617-4A59-A57A-5FE0C635E65E}"/>
                </a:ext>
              </a:extLst>
            </p:cNvPr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215;p59">
              <a:extLst>
                <a:ext uri="{FF2B5EF4-FFF2-40B4-BE49-F238E27FC236}">
                  <a16:creationId xmlns:a16="http://schemas.microsoft.com/office/drawing/2014/main" id="{B368BDBA-C6CD-43DB-A76B-80B364EAB8C8}"/>
                </a:ext>
              </a:extLst>
            </p:cNvPr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 descr="Free icon - Free vector icons - Free SVG, PSD, PNG, EPS, Ai &amp;amp; Icon Font">
            <a:extLst>
              <a:ext uri="{FF2B5EF4-FFF2-40B4-BE49-F238E27FC236}">
                <a16:creationId xmlns:a16="http://schemas.microsoft.com/office/drawing/2014/main" id="{CE194723-BCDA-4B90-AA5D-DECA3F0D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65"/>
                    </a14:imgEffect>
                    <a14:imgEffect>
                      <a14:saturation sat="102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440" y="3405561"/>
            <a:ext cx="437923" cy="437923"/>
          </a:xfrm>
          <a:prstGeom prst="rect">
            <a:avLst/>
          </a:prstGeom>
          <a:noFill/>
        </p:spPr>
      </p:pic>
      <p:grpSp>
        <p:nvGrpSpPr>
          <p:cNvPr id="219" name="Google Shape;3820;p57">
            <a:extLst>
              <a:ext uri="{FF2B5EF4-FFF2-40B4-BE49-F238E27FC236}">
                <a16:creationId xmlns:a16="http://schemas.microsoft.com/office/drawing/2014/main" id="{31BB4203-B6C9-4A0B-9961-AC6891839554}"/>
              </a:ext>
            </a:extLst>
          </p:cNvPr>
          <p:cNvGrpSpPr/>
          <p:nvPr/>
        </p:nvGrpSpPr>
        <p:grpSpPr>
          <a:xfrm>
            <a:off x="2203977" y="3413757"/>
            <a:ext cx="370378" cy="364211"/>
            <a:chOff x="860940" y="2746477"/>
            <a:chExt cx="371883" cy="365691"/>
          </a:xfrm>
          <a:solidFill>
            <a:schemeClr val="bg1"/>
          </a:solidFill>
        </p:grpSpPr>
        <p:sp>
          <p:nvSpPr>
            <p:cNvPr id="220" name="Google Shape;3821;p57">
              <a:extLst>
                <a:ext uri="{FF2B5EF4-FFF2-40B4-BE49-F238E27FC236}">
                  <a16:creationId xmlns:a16="http://schemas.microsoft.com/office/drawing/2014/main" id="{C30D7783-739C-466A-B9BB-237FDD50B39C}"/>
                </a:ext>
              </a:extLst>
            </p:cNvPr>
            <p:cNvSpPr/>
            <p:nvPr/>
          </p:nvSpPr>
          <p:spPr>
            <a:xfrm>
              <a:off x="908191" y="3026302"/>
              <a:ext cx="30294" cy="28961"/>
            </a:xfrm>
            <a:custGeom>
              <a:avLst/>
              <a:gdLst/>
              <a:ahLst/>
              <a:cxnLst/>
              <a:rect l="l" t="t" r="r" b="b"/>
              <a:pathLst>
                <a:path w="954" h="912" extrusionOk="0">
                  <a:moveTo>
                    <a:pt x="763" y="1"/>
                  </a:moveTo>
                  <a:cubicBezTo>
                    <a:pt x="718" y="1"/>
                    <a:pt x="674" y="16"/>
                    <a:pt x="644" y="45"/>
                  </a:cubicBezTo>
                  <a:lnTo>
                    <a:pt x="60" y="629"/>
                  </a:lnTo>
                  <a:cubicBezTo>
                    <a:pt x="1" y="688"/>
                    <a:pt x="1" y="807"/>
                    <a:pt x="60" y="867"/>
                  </a:cubicBezTo>
                  <a:cubicBezTo>
                    <a:pt x="90" y="897"/>
                    <a:pt x="135" y="911"/>
                    <a:pt x="179" y="911"/>
                  </a:cubicBezTo>
                  <a:cubicBezTo>
                    <a:pt x="224" y="911"/>
                    <a:pt x="269" y="897"/>
                    <a:pt x="299" y="867"/>
                  </a:cubicBezTo>
                  <a:lnTo>
                    <a:pt x="882" y="283"/>
                  </a:lnTo>
                  <a:cubicBezTo>
                    <a:pt x="953" y="224"/>
                    <a:pt x="953" y="105"/>
                    <a:pt x="882" y="45"/>
                  </a:cubicBezTo>
                  <a:cubicBezTo>
                    <a:pt x="852" y="16"/>
                    <a:pt x="807" y="1"/>
                    <a:pt x="7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822;p57">
              <a:extLst>
                <a:ext uri="{FF2B5EF4-FFF2-40B4-BE49-F238E27FC236}">
                  <a16:creationId xmlns:a16="http://schemas.microsoft.com/office/drawing/2014/main" id="{605A7D18-7E39-4624-AD04-760C0747227D}"/>
                </a:ext>
              </a:extLst>
            </p:cNvPr>
            <p:cNvSpPr/>
            <p:nvPr/>
          </p:nvSpPr>
          <p:spPr>
            <a:xfrm>
              <a:off x="943757" y="3061836"/>
              <a:ext cx="30263" cy="28961"/>
            </a:xfrm>
            <a:custGeom>
              <a:avLst/>
              <a:gdLst/>
              <a:ahLst/>
              <a:cxnLst/>
              <a:rect l="l" t="t" r="r" b="b"/>
              <a:pathLst>
                <a:path w="953" h="912" extrusionOk="0">
                  <a:moveTo>
                    <a:pt x="762" y="1"/>
                  </a:moveTo>
                  <a:cubicBezTo>
                    <a:pt x="717" y="1"/>
                    <a:pt x="673" y="16"/>
                    <a:pt x="643" y="46"/>
                  </a:cubicBezTo>
                  <a:lnTo>
                    <a:pt x="60" y="629"/>
                  </a:lnTo>
                  <a:cubicBezTo>
                    <a:pt x="0" y="688"/>
                    <a:pt x="0" y="807"/>
                    <a:pt x="60" y="867"/>
                  </a:cubicBezTo>
                  <a:cubicBezTo>
                    <a:pt x="89" y="897"/>
                    <a:pt x="134" y="912"/>
                    <a:pt x="179" y="912"/>
                  </a:cubicBezTo>
                  <a:cubicBezTo>
                    <a:pt x="223" y="912"/>
                    <a:pt x="268" y="897"/>
                    <a:pt x="298" y="867"/>
                  </a:cubicBezTo>
                  <a:lnTo>
                    <a:pt x="881" y="284"/>
                  </a:lnTo>
                  <a:cubicBezTo>
                    <a:pt x="953" y="224"/>
                    <a:pt x="953" y="105"/>
                    <a:pt x="881" y="46"/>
                  </a:cubicBezTo>
                  <a:cubicBezTo>
                    <a:pt x="851" y="16"/>
                    <a:pt x="807" y="1"/>
                    <a:pt x="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823;p57">
              <a:extLst>
                <a:ext uri="{FF2B5EF4-FFF2-40B4-BE49-F238E27FC236}">
                  <a16:creationId xmlns:a16="http://schemas.microsoft.com/office/drawing/2014/main" id="{AAED6A6D-7EB7-40B6-84F9-DDF65A661981}"/>
                </a:ext>
              </a:extLst>
            </p:cNvPr>
            <p:cNvSpPr/>
            <p:nvPr/>
          </p:nvSpPr>
          <p:spPr>
            <a:xfrm>
              <a:off x="926355" y="3044085"/>
              <a:ext cx="29881" cy="28579"/>
            </a:xfrm>
            <a:custGeom>
              <a:avLst/>
              <a:gdLst/>
              <a:ahLst/>
              <a:cxnLst/>
              <a:rect l="l" t="t" r="r" b="b"/>
              <a:pathLst>
                <a:path w="941" h="900" extrusionOk="0">
                  <a:moveTo>
                    <a:pt x="762" y="0"/>
                  </a:moveTo>
                  <a:cubicBezTo>
                    <a:pt x="718" y="0"/>
                    <a:pt x="673" y="15"/>
                    <a:pt x="643" y="45"/>
                  </a:cubicBezTo>
                  <a:lnTo>
                    <a:pt x="60" y="616"/>
                  </a:lnTo>
                  <a:cubicBezTo>
                    <a:pt x="0" y="676"/>
                    <a:pt x="0" y="795"/>
                    <a:pt x="60" y="855"/>
                  </a:cubicBezTo>
                  <a:cubicBezTo>
                    <a:pt x="90" y="884"/>
                    <a:pt x="134" y="899"/>
                    <a:pt x="179" y="899"/>
                  </a:cubicBezTo>
                  <a:cubicBezTo>
                    <a:pt x="224" y="899"/>
                    <a:pt x="268" y="884"/>
                    <a:pt x="298" y="855"/>
                  </a:cubicBezTo>
                  <a:lnTo>
                    <a:pt x="881" y="283"/>
                  </a:lnTo>
                  <a:cubicBezTo>
                    <a:pt x="941" y="224"/>
                    <a:pt x="941" y="116"/>
                    <a:pt x="881" y="45"/>
                  </a:cubicBezTo>
                  <a:cubicBezTo>
                    <a:pt x="852" y="15"/>
                    <a:pt x="807" y="0"/>
                    <a:pt x="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824;p57">
              <a:extLst>
                <a:ext uri="{FF2B5EF4-FFF2-40B4-BE49-F238E27FC236}">
                  <a16:creationId xmlns:a16="http://schemas.microsoft.com/office/drawing/2014/main" id="{429EAD2A-1FDD-4D32-A067-448B743E3C3D}"/>
                </a:ext>
              </a:extLst>
            </p:cNvPr>
            <p:cNvSpPr/>
            <p:nvPr/>
          </p:nvSpPr>
          <p:spPr>
            <a:xfrm>
              <a:off x="860940" y="2746477"/>
              <a:ext cx="371883" cy="365691"/>
            </a:xfrm>
            <a:custGeom>
              <a:avLst/>
              <a:gdLst/>
              <a:ahLst/>
              <a:cxnLst/>
              <a:rect l="l" t="t" r="r" b="b"/>
              <a:pathLst>
                <a:path w="11711" h="11516" extrusionOk="0">
                  <a:moveTo>
                    <a:pt x="11312" y="344"/>
                  </a:moveTo>
                  <a:lnTo>
                    <a:pt x="10835" y="1987"/>
                  </a:lnTo>
                  <a:lnTo>
                    <a:pt x="9680" y="821"/>
                  </a:lnTo>
                  <a:lnTo>
                    <a:pt x="11312" y="344"/>
                  </a:lnTo>
                  <a:close/>
                  <a:moveTo>
                    <a:pt x="4882" y="3821"/>
                  </a:moveTo>
                  <a:lnTo>
                    <a:pt x="2822" y="5881"/>
                  </a:lnTo>
                  <a:lnTo>
                    <a:pt x="477" y="5690"/>
                  </a:lnTo>
                  <a:cubicBezTo>
                    <a:pt x="453" y="5690"/>
                    <a:pt x="429" y="5643"/>
                    <a:pt x="465" y="5631"/>
                  </a:cubicBezTo>
                  <a:cubicBezTo>
                    <a:pt x="1477" y="4619"/>
                    <a:pt x="2822" y="4000"/>
                    <a:pt x="4227" y="3881"/>
                  </a:cubicBezTo>
                  <a:lnTo>
                    <a:pt x="4882" y="3821"/>
                  </a:lnTo>
                  <a:close/>
                  <a:moveTo>
                    <a:pt x="2894" y="6297"/>
                  </a:moveTo>
                  <a:lnTo>
                    <a:pt x="3811" y="7226"/>
                  </a:lnTo>
                  <a:lnTo>
                    <a:pt x="3477" y="7571"/>
                  </a:lnTo>
                  <a:lnTo>
                    <a:pt x="2549" y="6643"/>
                  </a:lnTo>
                  <a:lnTo>
                    <a:pt x="2894" y="6297"/>
                  </a:lnTo>
                  <a:close/>
                  <a:moveTo>
                    <a:pt x="2727" y="7333"/>
                  </a:moveTo>
                  <a:lnTo>
                    <a:pt x="3203" y="7810"/>
                  </a:lnTo>
                  <a:lnTo>
                    <a:pt x="2799" y="8226"/>
                  </a:lnTo>
                  <a:cubicBezTo>
                    <a:pt x="2787" y="8238"/>
                    <a:pt x="2763" y="8262"/>
                    <a:pt x="2739" y="8298"/>
                  </a:cubicBezTo>
                  <a:lnTo>
                    <a:pt x="2310" y="7869"/>
                  </a:lnTo>
                  <a:cubicBezTo>
                    <a:pt x="2287" y="7833"/>
                    <a:pt x="2287" y="7774"/>
                    <a:pt x="2310" y="7750"/>
                  </a:cubicBezTo>
                  <a:lnTo>
                    <a:pt x="2727" y="7333"/>
                  </a:lnTo>
                  <a:close/>
                  <a:moveTo>
                    <a:pt x="9311" y="916"/>
                  </a:moveTo>
                  <a:lnTo>
                    <a:pt x="10740" y="2345"/>
                  </a:lnTo>
                  <a:lnTo>
                    <a:pt x="10299" y="3821"/>
                  </a:lnTo>
                  <a:lnTo>
                    <a:pt x="5597" y="8524"/>
                  </a:lnTo>
                  <a:lnTo>
                    <a:pt x="4680" y="7595"/>
                  </a:lnTo>
                  <a:lnTo>
                    <a:pt x="6823" y="5452"/>
                  </a:lnTo>
                  <a:cubicBezTo>
                    <a:pt x="6966" y="5309"/>
                    <a:pt x="7001" y="5035"/>
                    <a:pt x="6811" y="4833"/>
                  </a:cubicBezTo>
                  <a:cubicBezTo>
                    <a:pt x="6728" y="4750"/>
                    <a:pt x="6617" y="4708"/>
                    <a:pt x="6506" y="4708"/>
                  </a:cubicBezTo>
                  <a:cubicBezTo>
                    <a:pt x="6394" y="4708"/>
                    <a:pt x="6281" y="4750"/>
                    <a:pt x="6192" y="4833"/>
                  </a:cubicBezTo>
                  <a:lnTo>
                    <a:pt x="4049" y="6976"/>
                  </a:lnTo>
                  <a:lnTo>
                    <a:pt x="3132" y="6047"/>
                  </a:lnTo>
                  <a:lnTo>
                    <a:pt x="7835" y="1344"/>
                  </a:lnTo>
                  <a:lnTo>
                    <a:pt x="9311" y="916"/>
                  </a:lnTo>
                  <a:close/>
                  <a:moveTo>
                    <a:pt x="6495" y="5047"/>
                  </a:moveTo>
                  <a:cubicBezTo>
                    <a:pt x="6522" y="5047"/>
                    <a:pt x="6549" y="5059"/>
                    <a:pt x="6573" y="5083"/>
                  </a:cubicBezTo>
                  <a:cubicBezTo>
                    <a:pt x="6609" y="5131"/>
                    <a:pt x="6609" y="5178"/>
                    <a:pt x="6573" y="5226"/>
                  </a:cubicBezTo>
                  <a:lnTo>
                    <a:pt x="4311" y="7488"/>
                  </a:lnTo>
                  <a:lnTo>
                    <a:pt x="3203" y="8595"/>
                  </a:lnTo>
                  <a:cubicBezTo>
                    <a:pt x="3180" y="8619"/>
                    <a:pt x="3153" y="8631"/>
                    <a:pt x="3127" y="8631"/>
                  </a:cubicBezTo>
                  <a:cubicBezTo>
                    <a:pt x="3102" y="8631"/>
                    <a:pt x="3078" y="8619"/>
                    <a:pt x="3060" y="8595"/>
                  </a:cubicBezTo>
                  <a:cubicBezTo>
                    <a:pt x="3013" y="8548"/>
                    <a:pt x="3013" y="8488"/>
                    <a:pt x="3060" y="8441"/>
                  </a:cubicBezTo>
                  <a:lnTo>
                    <a:pt x="6418" y="5083"/>
                  </a:lnTo>
                  <a:cubicBezTo>
                    <a:pt x="6442" y="5059"/>
                    <a:pt x="6469" y="5047"/>
                    <a:pt x="6495" y="5047"/>
                  </a:cubicBezTo>
                  <a:close/>
                  <a:moveTo>
                    <a:pt x="4430" y="7857"/>
                  </a:moveTo>
                  <a:lnTo>
                    <a:pt x="5346" y="8786"/>
                  </a:lnTo>
                  <a:lnTo>
                    <a:pt x="5001" y="9119"/>
                  </a:lnTo>
                  <a:lnTo>
                    <a:pt x="4989" y="9119"/>
                  </a:lnTo>
                  <a:lnTo>
                    <a:pt x="4084" y="8202"/>
                  </a:lnTo>
                  <a:lnTo>
                    <a:pt x="4430" y="7857"/>
                  </a:lnTo>
                  <a:close/>
                  <a:moveTo>
                    <a:pt x="3846" y="8429"/>
                  </a:moveTo>
                  <a:lnTo>
                    <a:pt x="4323" y="8905"/>
                  </a:lnTo>
                  <a:lnTo>
                    <a:pt x="3906" y="9322"/>
                  </a:lnTo>
                  <a:cubicBezTo>
                    <a:pt x="3894" y="9334"/>
                    <a:pt x="3858" y="9357"/>
                    <a:pt x="3846" y="9357"/>
                  </a:cubicBezTo>
                  <a:cubicBezTo>
                    <a:pt x="3834" y="9357"/>
                    <a:pt x="3811" y="9357"/>
                    <a:pt x="3787" y="9322"/>
                  </a:cubicBezTo>
                  <a:lnTo>
                    <a:pt x="3358" y="8905"/>
                  </a:lnTo>
                  <a:cubicBezTo>
                    <a:pt x="3382" y="8893"/>
                    <a:pt x="3394" y="8881"/>
                    <a:pt x="3430" y="8845"/>
                  </a:cubicBezTo>
                  <a:lnTo>
                    <a:pt x="3846" y="8429"/>
                  </a:lnTo>
                  <a:close/>
                  <a:moveTo>
                    <a:pt x="11322" y="1"/>
                  </a:moveTo>
                  <a:cubicBezTo>
                    <a:pt x="11295" y="1"/>
                    <a:pt x="11267" y="4"/>
                    <a:pt x="11240" y="11"/>
                  </a:cubicBezTo>
                  <a:cubicBezTo>
                    <a:pt x="10514" y="213"/>
                    <a:pt x="8394" y="844"/>
                    <a:pt x="7704" y="1035"/>
                  </a:cubicBezTo>
                  <a:cubicBezTo>
                    <a:pt x="7668" y="1047"/>
                    <a:pt x="7656" y="1059"/>
                    <a:pt x="7621" y="1083"/>
                  </a:cubicBezTo>
                  <a:lnTo>
                    <a:pt x="5263" y="3440"/>
                  </a:lnTo>
                  <a:lnTo>
                    <a:pt x="4203" y="3535"/>
                  </a:lnTo>
                  <a:cubicBezTo>
                    <a:pt x="2703" y="3654"/>
                    <a:pt x="1286" y="4321"/>
                    <a:pt x="227" y="5381"/>
                  </a:cubicBezTo>
                  <a:cubicBezTo>
                    <a:pt x="1" y="5595"/>
                    <a:pt x="143" y="5988"/>
                    <a:pt x="465" y="6024"/>
                  </a:cubicBezTo>
                  <a:lnTo>
                    <a:pt x="2525" y="6190"/>
                  </a:lnTo>
                  <a:lnTo>
                    <a:pt x="2310" y="6405"/>
                  </a:lnTo>
                  <a:cubicBezTo>
                    <a:pt x="2179" y="6536"/>
                    <a:pt x="2179" y="6750"/>
                    <a:pt x="2310" y="6881"/>
                  </a:cubicBezTo>
                  <a:lnTo>
                    <a:pt x="2525" y="7083"/>
                  </a:lnTo>
                  <a:lnTo>
                    <a:pt x="2108" y="7500"/>
                  </a:lnTo>
                  <a:cubicBezTo>
                    <a:pt x="1941" y="7667"/>
                    <a:pt x="1941" y="7941"/>
                    <a:pt x="2108" y="8095"/>
                  </a:cubicBezTo>
                  <a:lnTo>
                    <a:pt x="3561" y="9560"/>
                  </a:lnTo>
                  <a:cubicBezTo>
                    <a:pt x="3644" y="9643"/>
                    <a:pt x="3751" y="9685"/>
                    <a:pt x="3858" y="9685"/>
                  </a:cubicBezTo>
                  <a:cubicBezTo>
                    <a:pt x="3965" y="9685"/>
                    <a:pt x="4073" y="9643"/>
                    <a:pt x="4156" y="9560"/>
                  </a:cubicBezTo>
                  <a:lnTo>
                    <a:pt x="4573" y="9143"/>
                  </a:lnTo>
                  <a:lnTo>
                    <a:pt x="4763" y="9334"/>
                  </a:lnTo>
                  <a:cubicBezTo>
                    <a:pt x="4835" y="9399"/>
                    <a:pt x="4924" y="9432"/>
                    <a:pt x="5015" y="9432"/>
                  </a:cubicBezTo>
                  <a:cubicBezTo>
                    <a:pt x="5105" y="9432"/>
                    <a:pt x="5198" y="9399"/>
                    <a:pt x="5275" y="9334"/>
                  </a:cubicBezTo>
                  <a:lnTo>
                    <a:pt x="5477" y="9131"/>
                  </a:lnTo>
                  <a:lnTo>
                    <a:pt x="5656" y="11179"/>
                  </a:lnTo>
                  <a:cubicBezTo>
                    <a:pt x="5680" y="11334"/>
                    <a:pt x="5763" y="11453"/>
                    <a:pt x="5894" y="11500"/>
                  </a:cubicBezTo>
                  <a:cubicBezTo>
                    <a:pt x="5935" y="11511"/>
                    <a:pt x="5975" y="11516"/>
                    <a:pt x="6015" y="11516"/>
                  </a:cubicBezTo>
                  <a:cubicBezTo>
                    <a:pt x="6115" y="11516"/>
                    <a:pt x="6210" y="11482"/>
                    <a:pt x="6287" y="11405"/>
                  </a:cubicBezTo>
                  <a:cubicBezTo>
                    <a:pt x="6942" y="10750"/>
                    <a:pt x="7430" y="9977"/>
                    <a:pt x="7763" y="9119"/>
                  </a:cubicBezTo>
                  <a:cubicBezTo>
                    <a:pt x="7787" y="9024"/>
                    <a:pt x="7740" y="8941"/>
                    <a:pt x="7656" y="8893"/>
                  </a:cubicBezTo>
                  <a:cubicBezTo>
                    <a:pt x="7635" y="8885"/>
                    <a:pt x="7614" y="8881"/>
                    <a:pt x="7594" y="8881"/>
                  </a:cubicBezTo>
                  <a:cubicBezTo>
                    <a:pt x="7525" y="8881"/>
                    <a:pt x="7467" y="8926"/>
                    <a:pt x="7430" y="9000"/>
                  </a:cubicBezTo>
                  <a:cubicBezTo>
                    <a:pt x="7132" y="9810"/>
                    <a:pt x="6656" y="10560"/>
                    <a:pt x="6037" y="11167"/>
                  </a:cubicBezTo>
                  <a:cubicBezTo>
                    <a:pt x="6027" y="11172"/>
                    <a:pt x="6015" y="11175"/>
                    <a:pt x="6005" y="11175"/>
                  </a:cubicBezTo>
                  <a:cubicBezTo>
                    <a:pt x="5990" y="11175"/>
                    <a:pt x="5978" y="11169"/>
                    <a:pt x="5978" y="11155"/>
                  </a:cubicBezTo>
                  <a:lnTo>
                    <a:pt x="5763" y="8822"/>
                  </a:lnTo>
                  <a:lnTo>
                    <a:pt x="7835" y="6750"/>
                  </a:lnTo>
                  <a:lnTo>
                    <a:pt x="7835" y="6750"/>
                  </a:lnTo>
                  <a:cubicBezTo>
                    <a:pt x="7763" y="7583"/>
                    <a:pt x="7740" y="7810"/>
                    <a:pt x="7656" y="8238"/>
                  </a:cubicBezTo>
                  <a:cubicBezTo>
                    <a:pt x="7644" y="8322"/>
                    <a:pt x="7680" y="8417"/>
                    <a:pt x="7787" y="8441"/>
                  </a:cubicBezTo>
                  <a:cubicBezTo>
                    <a:pt x="7803" y="8445"/>
                    <a:pt x="7819" y="8447"/>
                    <a:pt x="7834" y="8447"/>
                  </a:cubicBezTo>
                  <a:cubicBezTo>
                    <a:pt x="7909" y="8447"/>
                    <a:pt x="7972" y="8399"/>
                    <a:pt x="8002" y="8310"/>
                  </a:cubicBezTo>
                  <a:cubicBezTo>
                    <a:pt x="8121" y="7786"/>
                    <a:pt x="8121" y="7548"/>
                    <a:pt x="8216" y="6393"/>
                  </a:cubicBezTo>
                  <a:lnTo>
                    <a:pt x="10585" y="4023"/>
                  </a:lnTo>
                  <a:cubicBezTo>
                    <a:pt x="10597" y="4011"/>
                    <a:pt x="10621" y="3976"/>
                    <a:pt x="10633" y="3952"/>
                  </a:cubicBezTo>
                  <a:lnTo>
                    <a:pt x="11109" y="2345"/>
                  </a:lnTo>
                  <a:lnTo>
                    <a:pt x="11669" y="404"/>
                  </a:lnTo>
                  <a:cubicBezTo>
                    <a:pt x="11711" y="193"/>
                    <a:pt x="11529" y="1"/>
                    <a:pt x="11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825;p57">
              <a:extLst>
                <a:ext uri="{FF2B5EF4-FFF2-40B4-BE49-F238E27FC236}">
                  <a16:creationId xmlns:a16="http://schemas.microsoft.com/office/drawing/2014/main" id="{A31BEE36-AD49-489E-B170-0141A2BBFAC8}"/>
                </a:ext>
              </a:extLst>
            </p:cNvPr>
            <p:cNvSpPr/>
            <p:nvPr/>
          </p:nvSpPr>
          <p:spPr>
            <a:xfrm>
              <a:off x="1070396" y="2832057"/>
              <a:ext cx="90406" cy="69035"/>
            </a:xfrm>
            <a:custGeom>
              <a:avLst/>
              <a:gdLst/>
              <a:ahLst/>
              <a:cxnLst/>
              <a:rect l="l" t="t" r="r" b="b"/>
              <a:pathLst>
                <a:path w="2847" h="2174" extrusionOk="0">
                  <a:moveTo>
                    <a:pt x="1730" y="0"/>
                  </a:moveTo>
                  <a:cubicBezTo>
                    <a:pt x="1668" y="0"/>
                    <a:pt x="1610" y="44"/>
                    <a:pt x="1584" y="114"/>
                  </a:cubicBezTo>
                  <a:cubicBezTo>
                    <a:pt x="1537" y="197"/>
                    <a:pt x="1584" y="293"/>
                    <a:pt x="1668" y="328"/>
                  </a:cubicBezTo>
                  <a:cubicBezTo>
                    <a:pt x="2179" y="554"/>
                    <a:pt x="2299" y="1221"/>
                    <a:pt x="1906" y="1614"/>
                  </a:cubicBezTo>
                  <a:cubicBezTo>
                    <a:pt x="1751" y="1769"/>
                    <a:pt x="1551" y="1846"/>
                    <a:pt x="1350" y="1846"/>
                  </a:cubicBezTo>
                  <a:cubicBezTo>
                    <a:pt x="1150" y="1846"/>
                    <a:pt x="947" y="1769"/>
                    <a:pt x="786" y="1614"/>
                  </a:cubicBezTo>
                  <a:cubicBezTo>
                    <a:pt x="405" y="1221"/>
                    <a:pt x="525" y="566"/>
                    <a:pt x="1025" y="328"/>
                  </a:cubicBezTo>
                  <a:cubicBezTo>
                    <a:pt x="1120" y="293"/>
                    <a:pt x="1144" y="197"/>
                    <a:pt x="1120" y="114"/>
                  </a:cubicBezTo>
                  <a:cubicBezTo>
                    <a:pt x="1083" y="41"/>
                    <a:pt x="1019" y="10"/>
                    <a:pt x="954" y="10"/>
                  </a:cubicBezTo>
                  <a:cubicBezTo>
                    <a:pt x="934" y="10"/>
                    <a:pt x="913" y="13"/>
                    <a:pt x="894" y="19"/>
                  </a:cubicBezTo>
                  <a:cubicBezTo>
                    <a:pt x="179" y="352"/>
                    <a:pt x="1" y="1281"/>
                    <a:pt x="572" y="1852"/>
                  </a:cubicBezTo>
                  <a:cubicBezTo>
                    <a:pt x="786" y="2078"/>
                    <a:pt x="1072" y="2174"/>
                    <a:pt x="1370" y="2174"/>
                  </a:cubicBezTo>
                  <a:cubicBezTo>
                    <a:pt x="2334" y="2162"/>
                    <a:pt x="2846" y="947"/>
                    <a:pt x="2132" y="245"/>
                  </a:cubicBezTo>
                  <a:cubicBezTo>
                    <a:pt x="2037" y="150"/>
                    <a:pt x="1918" y="66"/>
                    <a:pt x="1798" y="19"/>
                  </a:cubicBezTo>
                  <a:cubicBezTo>
                    <a:pt x="1776" y="6"/>
                    <a:pt x="1753" y="0"/>
                    <a:pt x="17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73FC6F5-57D1-4530-A84D-EB64C8860221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62" name="Rectángulo 10">
              <a:extLst>
                <a:ext uri="{FF2B5EF4-FFF2-40B4-BE49-F238E27FC236}">
                  <a16:creationId xmlns:a16="http://schemas.microsoft.com/office/drawing/2014/main" id="{2BE6ECB3-60DC-408B-8FB8-F569F75A014D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63" name="CuadroTexto 15">
              <a:extLst>
                <a:ext uri="{FF2B5EF4-FFF2-40B4-BE49-F238E27FC236}">
                  <a16:creationId xmlns:a16="http://schemas.microsoft.com/office/drawing/2014/main" id="{E2FDB8B2-0F81-4F90-9CB4-6243ECB67F8D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370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 err="1">
                  <a:solidFill>
                    <a:schemeClr val="accent5"/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Simulator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development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physical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64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7BF9C428-3782-4BA0-98AE-19220E819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" name="Rectángulo 10">
            <a:extLst>
              <a:ext uri="{FF2B5EF4-FFF2-40B4-BE49-F238E27FC236}">
                <a16:creationId xmlns:a16="http://schemas.microsoft.com/office/drawing/2014/main" id="{D3279DAA-970F-4F5A-BA72-B02C98A9FD44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67" name="Google Shape;263;p36">
            <a:extLst>
              <a:ext uri="{FF2B5EF4-FFF2-40B4-BE49-F238E27FC236}">
                <a16:creationId xmlns:a16="http://schemas.microsoft.com/office/drawing/2014/main" id="{4EFD0557-E875-4DDD-8745-3934904F2BDE}"/>
              </a:ext>
            </a:extLst>
          </p:cNvPr>
          <p:cNvSpPr/>
          <p:nvPr/>
        </p:nvSpPr>
        <p:spPr>
          <a:xfrm>
            <a:off x="4970604" y="1633506"/>
            <a:ext cx="459000" cy="45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5376;p60">
            <a:extLst>
              <a:ext uri="{FF2B5EF4-FFF2-40B4-BE49-F238E27FC236}">
                <a16:creationId xmlns:a16="http://schemas.microsoft.com/office/drawing/2014/main" id="{26618E2B-33BB-4E18-9658-A1AC87BC3EAE}"/>
              </a:ext>
            </a:extLst>
          </p:cNvPr>
          <p:cNvGrpSpPr/>
          <p:nvPr/>
        </p:nvGrpSpPr>
        <p:grpSpPr>
          <a:xfrm>
            <a:off x="5025674" y="1689588"/>
            <a:ext cx="373441" cy="337811"/>
            <a:chOff x="2633105" y="2431859"/>
            <a:chExt cx="363243" cy="328585"/>
          </a:xfrm>
          <a:solidFill>
            <a:schemeClr val="bg1"/>
          </a:solidFill>
        </p:grpSpPr>
        <p:sp>
          <p:nvSpPr>
            <p:cNvPr id="69" name="Google Shape;5377;p60">
              <a:extLst>
                <a:ext uri="{FF2B5EF4-FFF2-40B4-BE49-F238E27FC236}">
                  <a16:creationId xmlns:a16="http://schemas.microsoft.com/office/drawing/2014/main" id="{72F6471A-7BA0-4939-B236-50A9292F74F0}"/>
                </a:ext>
              </a:extLst>
            </p:cNvPr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Google Shape;5378;p60">
              <a:extLst>
                <a:ext uri="{FF2B5EF4-FFF2-40B4-BE49-F238E27FC236}">
                  <a16:creationId xmlns:a16="http://schemas.microsoft.com/office/drawing/2014/main" id="{953A64B1-468F-4E16-8524-6F54FE10CE3C}"/>
                </a:ext>
              </a:extLst>
            </p:cNvPr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Google Shape;5379;p60">
              <a:extLst>
                <a:ext uri="{FF2B5EF4-FFF2-40B4-BE49-F238E27FC236}">
                  <a16:creationId xmlns:a16="http://schemas.microsoft.com/office/drawing/2014/main" id="{7B86B8E5-57AD-4A6D-BE2E-A57BC45E3F06}"/>
                </a:ext>
              </a:extLst>
            </p:cNvPr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" name="Google Shape;5380;p60">
              <a:extLst>
                <a:ext uri="{FF2B5EF4-FFF2-40B4-BE49-F238E27FC236}">
                  <a16:creationId xmlns:a16="http://schemas.microsoft.com/office/drawing/2014/main" id="{AF48A54A-A7D8-422C-BB8B-809B43DD74DF}"/>
                </a:ext>
              </a:extLst>
            </p:cNvPr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" name="Google Shape;5381;p60">
              <a:extLst>
                <a:ext uri="{FF2B5EF4-FFF2-40B4-BE49-F238E27FC236}">
                  <a16:creationId xmlns:a16="http://schemas.microsoft.com/office/drawing/2014/main" id="{09DBBB0C-BC75-43AF-9B78-092DD926ECDE}"/>
                </a:ext>
              </a:extLst>
            </p:cNvPr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" name="Google Shape;5382;p60">
              <a:extLst>
                <a:ext uri="{FF2B5EF4-FFF2-40B4-BE49-F238E27FC236}">
                  <a16:creationId xmlns:a16="http://schemas.microsoft.com/office/drawing/2014/main" id="{2C07CA41-58DC-46F8-B0DE-84FB5036F9A8}"/>
                </a:ext>
              </a:extLst>
            </p:cNvPr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" name="Google Shape;5383;p60">
              <a:extLst>
                <a:ext uri="{FF2B5EF4-FFF2-40B4-BE49-F238E27FC236}">
                  <a16:creationId xmlns:a16="http://schemas.microsoft.com/office/drawing/2014/main" id="{3B0E85A9-7F2F-4D0B-993B-2DECD9300AA6}"/>
                </a:ext>
              </a:extLst>
            </p:cNvPr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6" name="Google Shape;5384;p60">
              <a:extLst>
                <a:ext uri="{FF2B5EF4-FFF2-40B4-BE49-F238E27FC236}">
                  <a16:creationId xmlns:a16="http://schemas.microsoft.com/office/drawing/2014/main" id="{446C82E4-CC3E-46BB-8ACC-E65D68C387DD}"/>
                </a:ext>
              </a:extLst>
            </p:cNvPr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8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>
            <a:spLocks noGrp="1"/>
          </p:cNvSpPr>
          <p:nvPr>
            <p:ph type="title" idx="2"/>
          </p:nvPr>
        </p:nvSpPr>
        <p:spPr>
          <a:xfrm>
            <a:off x="3379306" y="1517513"/>
            <a:ext cx="5051520" cy="2007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ca-ES" sz="2800" dirty="0"/>
            </a:br>
            <a:br>
              <a:rPr lang="ca-ES" sz="2800" dirty="0"/>
            </a:br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SIMULATOR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DEVELOPMENT</a:t>
            </a:r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PHYSICAL MODELS</a:t>
            </a:r>
            <a:br>
              <a:rPr lang="ca-ES" sz="2800" dirty="0"/>
            </a:br>
            <a:endParaRPr lang="ca-ES" sz="2800" dirty="0"/>
          </a:p>
        </p:txBody>
      </p:sp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7582925" y="1712386"/>
            <a:ext cx="847800" cy="3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" name="Google Shape;142;p26">
            <a:extLst>
              <a:ext uri="{FF2B5EF4-FFF2-40B4-BE49-F238E27FC236}">
                <a16:creationId xmlns:a16="http://schemas.microsoft.com/office/drawing/2014/main" id="{5BE9638F-8699-4920-AACC-2D6D7231B73C}"/>
              </a:ext>
            </a:extLst>
          </p:cNvPr>
          <p:cNvSpPr/>
          <p:nvPr/>
        </p:nvSpPr>
        <p:spPr>
          <a:xfrm rot="16200000" flipH="1">
            <a:off x="-1159018" y="1159068"/>
            <a:ext cx="5140800" cy="28226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7;p24">
            <a:extLst>
              <a:ext uri="{FF2B5EF4-FFF2-40B4-BE49-F238E27FC236}">
                <a16:creationId xmlns:a16="http://schemas.microsoft.com/office/drawing/2014/main" id="{23FBED43-DA00-4AE3-B7C8-2393B0C2B7CE}"/>
              </a:ext>
            </a:extLst>
          </p:cNvPr>
          <p:cNvSpPr/>
          <p:nvPr/>
        </p:nvSpPr>
        <p:spPr>
          <a:xfrm rot="16200000" flipH="1">
            <a:off x="391462" y="2431252"/>
            <a:ext cx="5140800" cy="278295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Marcador de número de diapositiva 1">
            <a:extLst>
              <a:ext uri="{FF2B5EF4-FFF2-40B4-BE49-F238E27FC236}">
                <a16:creationId xmlns:a16="http://schemas.microsoft.com/office/drawing/2014/main" id="{84B5D69B-15FF-4B3F-9345-F3C1B333F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8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29138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1988577" y="262090"/>
            <a:ext cx="7382358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 dirty="0"/>
              <a:t>Rocket Dynamics development</a:t>
            </a:r>
            <a:br>
              <a:rPr lang="en" sz="3200" dirty="0"/>
            </a:br>
            <a:endParaRPr sz="3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B9BD487-9BDE-4C8A-9690-7EB3820FF5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851933"/>
            <a:ext cx="2057400" cy="274637"/>
          </a:xfrm>
        </p:spPr>
        <p:txBody>
          <a:bodyPr/>
          <a:lstStyle/>
          <a:p>
            <a:fld id="{E96B9D40-EA8C-4327-BFB9-EBB2EF1BEAF7}" type="slidenum">
              <a:rPr lang="ca-ES" smtClean="0"/>
              <a:t>9</a:t>
            </a:fld>
            <a:endParaRPr lang="ca-E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823270-2ECB-451E-8F54-F460A00F862D}"/>
              </a:ext>
            </a:extLst>
          </p:cNvPr>
          <p:cNvGrpSpPr/>
          <p:nvPr/>
        </p:nvGrpSpPr>
        <p:grpSpPr>
          <a:xfrm>
            <a:off x="5259823" y="3970935"/>
            <a:ext cx="3339237" cy="915214"/>
            <a:chOff x="5236324" y="3674119"/>
            <a:chExt cx="3339237" cy="915214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4D157A3-1AD0-43CC-B402-2E05B6181AB7}"/>
                </a:ext>
              </a:extLst>
            </p:cNvPr>
            <p:cNvSpPr/>
            <p:nvPr/>
          </p:nvSpPr>
          <p:spPr>
            <a:xfrm>
              <a:off x="5236324" y="3674119"/>
              <a:ext cx="3339237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EF9B3D0-6DEE-41CF-84EA-6E6A56DEB382}"/>
                </a:ext>
              </a:extLst>
            </p:cNvPr>
            <p:cNvSpPr/>
            <p:nvPr/>
          </p:nvSpPr>
          <p:spPr>
            <a:xfrm>
              <a:off x="5236324" y="3723147"/>
              <a:ext cx="3339237" cy="8661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Addition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of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new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features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for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HPR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rockets</a:t>
              </a:r>
              <a:endPara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In-depth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modification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or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implementation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scratch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of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the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modules</a:t>
              </a:r>
            </a:p>
          </p:txBody>
        </p:sp>
      </p:grpSp>
      <p:sp>
        <p:nvSpPr>
          <p:cNvPr id="248" name="Google Shape;639;p53">
            <a:extLst>
              <a:ext uri="{FF2B5EF4-FFF2-40B4-BE49-F238E27FC236}">
                <a16:creationId xmlns:a16="http://schemas.microsoft.com/office/drawing/2014/main" id="{A09EE559-6176-4BD8-A455-BC545B2C2F28}"/>
              </a:ext>
            </a:extLst>
          </p:cNvPr>
          <p:cNvSpPr txBox="1">
            <a:spLocks/>
          </p:cNvSpPr>
          <p:nvPr/>
        </p:nvSpPr>
        <p:spPr>
          <a:xfrm>
            <a:off x="2668846" y="930743"/>
            <a:ext cx="2112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n-GB" sz="1800" dirty="0">
                <a:solidFill>
                  <a:srgbClr val="212121"/>
                </a:solidFill>
              </a:rPr>
              <a:t>Atmosphere</a:t>
            </a:r>
          </a:p>
        </p:txBody>
      </p:sp>
      <p:sp>
        <p:nvSpPr>
          <p:cNvPr id="249" name="Google Shape;641;p53">
            <a:extLst>
              <a:ext uri="{FF2B5EF4-FFF2-40B4-BE49-F238E27FC236}">
                <a16:creationId xmlns:a16="http://schemas.microsoft.com/office/drawing/2014/main" id="{57A7E49E-9243-4181-8438-074C6E93549B}"/>
              </a:ext>
            </a:extLst>
          </p:cNvPr>
          <p:cNvSpPr txBox="1">
            <a:spLocks/>
          </p:cNvSpPr>
          <p:nvPr/>
        </p:nvSpPr>
        <p:spPr>
          <a:xfrm>
            <a:off x="2655174" y="1381456"/>
            <a:ext cx="984788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n-GB" sz="1800" b="1" dirty="0">
                <a:solidFill>
                  <a:schemeClr val="accent5"/>
                </a:solidFill>
                <a:sym typeface="Farro"/>
              </a:rPr>
              <a:t>Config</a:t>
            </a:r>
          </a:p>
        </p:txBody>
      </p:sp>
      <p:sp>
        <p:nvSpPr>
          <p:cNvPr id="250" name="Google Shape;643;p53">
            <a:extLst>
              <a:ext uri="{FF2B5EF4-FFF2-40B4-BE49-F238E27FC236}">
                <a16:creationId xmlns:a16="http://schemas.microsoft.com/office/drawing/2014/main" id="{77997A56-9C48-4187-B4F5-7AE05CF34B66}"/>
              </a:ext>
            </a:extLst>
          </p:cNvPr>
          <p:cNvSpPr txBox="1">
            <a:spLocks/>
          </p:cNvSpPr>
          <p:nvPr/>
        </p:nvSpPr>
        <p:spPr>
          <a:xfrm>
            <a:off x="5648212" y="1386157"/>
            <a:ext cx="2893001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800" b="1" dirty="0">
                <a:solidFill>
                  <a:schemeClr val="accent5"/>
                </a:solidFill>
              </a:rPr>
              <a:t>Models</a:t>
            </a:r>
          </a:p>
        </p:txBody>
      </p:sp>
      <p:sp>
        <p:nvSpPr>
          <p:cNvPr id="251" name="Google Shape;645;p53">
            <a:extLst>
              <a:ext uri="{FF2B5EF4-FFF2-40B4-BE49-F238E27FC236}">
                <a16:creationId xmlns:a16="http://schemas.microsoft.com/office/drawing/2014/main" id="{C3920B56-5B38-4C63-83DF-22238A05B145}"/>
              </a:ext>
            </a:extLst>
          </p:cNvPr>
          <p:cNvSpPr txBox="1">
            <a:spLocks/>
          </p:cNvSpPr>
          <p:nvPr/>
        </p:nvSpPr>
        <p:spPr>
          <a:xfrm>
            <a:off x="5648212" y="926105"/>
            <a:ext cx="2710229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800" dirty="0">
                <a:solidFill>
                  <a:srgbClr val="212121"/>
                </a:solidFill>
              </a:rPr>
              <a:t>GUI</a:t>
            </a:r>
          </a:p>
        </p:txBody>
      </p:sp>
      <p:sp>
        <p:nvSpPr>
          <p:cNvPr id="252" name="Google Shape;643;p53">
            <a:extLst>
              <a:ext uri="{FF2B5EF4-FFF2-40B4-BE49-F238E27FC236}">
                <a16:creationId xmlns:a16="http://schemas.microsoft.com/office/drawing/2014/main" id="{151CB0DD-A6E6-4809-8BA7-E10677056325}"/>
              </a:ext>
            </a:extLst>
          </p:cNvPr>
          <p:cNvSpPr txBox="1">
            <a:spLocks/>
          </p:cNvSpPr>
          <p:nvPr/>
        </p:nvSpPr>
        <p:spPr>
          <a:xfrm>
            <a:off x="5648213" y="1820909"/>
            <a:ext cx="24423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800" b="1" dirty="0" err="1">
                <a:solidFill>
                  <a:schemeClr val="accent5"/>
                </a:solidFill>
              </a:rPr>
              <a:t>MonteCarlo</a:t>
            </a:r>
            <a:endParaRPr lang="en-GB" sz="1800" b="1" dirty="0">
              <a:solidFill>
                <a:schemeClr val="accent5"/>
              </a:solidFill>
            </a:endParaRPr>
          </a:p>
        </p:txBody>
      </p:sp>
      <p:sp>
        <p:nvSpPr>
          <p:cNvPr id="253" name="Google Shape;641;p53">
            <a:extLst>
              <a:ext uri="{FF2B5EF4-FFF2-40B4-BE49-F238E27FC236}">
                <a16:creationId xmlns:a16="http://schemas.microsoft.com/office/drawing/2014/main" id="{973D699B-7396-46DB-A301-54AACD14C8DF}"/>
              </a:ext>
            </a:extLst>
          </p:cNvPr>
          <p:cNvSpPr txBox="1">
            <a:spLocks/>
          </p:cNvSpPr>
          <p:nvPr/>
        </p:nvSpPr>
        <p:spPr>
          <a:xfrm>
            <a:off x="2656750" y="1800541"/>
            <a:ext cx="1149552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800" b="1" dirty="0">
                <a:solidFill>
                  <a:schemeClr val="accent5"/>
                </a:solidFill>
                <a:sym typeface="Farro"/>
              </a:rPr>
              <a:t>Core</a:t>
            </a:r>
          </a:p>
        </p:txBody>
      </p:sp>
      <p:sp>
        <p:nvSpPr>
          <p:cNvPr id="254" name="Google Shape;639;p53">
            <a:extLst>
              <a:ext uri="{FF2B5EF4-FFF2-40B4-BE49-F238E27FC236}">
                <a16:creationId xmlns:a16="http://schemas.microsoft.com/office/drawing/2014/main" id="{7EA69B2A-9392-4A46-9E95-3B3C7AA06582}"/>
              </a:ext>
            </a:extLst>
          </p:cNvPr>
          <p:cNvSpPr txBox="1">
            <a:spLocks/>
          </p:cNvSpPr>
          <p:nvPr/>
        </p:nvSpPr>
        <p:spPr>
          <a:xfrm>
            <a:off x="2656750" y="2231348"/>
            <a:ext cx="2112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n-GB" sz="1800" dirty="0">
                <a:solidFill>
                  <a:srgbClr val="212121"/>
                </a:solidFill>
              </a:rPr>
              <a:t>Examples</a:t>
            </a:r>
          </a:p>
        </p:txBody>
      </p:sp>
      <p:sp>
        <p:nvSpPr>
          <p:cNvPr id="255" name="Google Shape;641;p53">
            <a:extLst>
              <a:ext uri="{FF2B5EF4-FFF2-40B4-BE49-F238E27FC236}">
                <a16:creationId xmlns:a16="http://schemas.microsoft.com/office/drawing/2014/main" id="{C805994B-4891-46CD-A4B2-F5A45428D41C}"/>
              </a:ext>
            </a:extLst>
          </p:cNvPr>
          <p:cNvSpPr txBox="1">
            <a:spLocks/>
          </p:cNvSpPr>
          <p:nvPr/>
        </p:nvSpPr>
        <p:spPr>
          <a:xfrm>
            <a:off x="2656750" y="2650311"/>
            <a:ext cx="2112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n-GB" sz="1800" dirty="0">
                <a:solidFill>
                  <a:srgbClr val="212121"/>
                </a:solidFill>
                <a:sym typeface="Farro"/>
              </a:rPr>
              <a:t>Forces</a:t>
            </a:r>
          </a:p>
        </p:txBody>
      </p:sp>
      <p:sp>
        <p:nvSpPr>
          <p:cNvPr id="256" name="Google Shape;641;p53">
            <a:extLst>
              <a:ext uri="{FF2B5EF4-FFF2-40B4-BE49-F238E27FC236}">
                <a16:creationId xmlns:a16="http://schemas.microsoft.com/office/drawing/2014/main" id="{962F4205-C349-4FDF-A2A5-240D3692E472}"/>
              </a:ext>
            </a:extLst>
          </p:cNvPr>
          <p:cNvSpPr txBox="1">
            <a:spLocks/>
          </p:cNvSpPr>
          <p:nvPr/>
        </p:nvSpPr>
        <p:spPr>
          <a:xfrm>
            <a:off x="2658326" y="3063046"/>
            <a:ext cx="266067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800" dirty="0">
                <a:solidFill>
                  <a:srgbClr val="212121"/>
                </a:solidFill>
                <a:sym typeface="Farro"/>
              </a:rPr>
              <a:t>Gravity</a:t>
            </a:r>
          </a:p>
        </p:txBody>
      </p:sp>
      <p:sp>
        <p:nvSpPr>
          <p:cNvPr id="257" name="Google Shape;639;p53">
            <a:extLst>
              <a:ext uri="{FF2B5EF4-FFF2-40B4-BE49-F238E27FC236}">
                <a16:creationId xmlns:a16="http://schemas.microsoft.com/office/drawing/2014/main" id="{F7B94E69-43D9-4543-9A57-AE5892BD88DF}"/>
              </a:ext>
            </a:extLst>
          </p:cNvPr>
          <p:cNvSpPr txBox="1">
            <a:spLocks/>
          </p:cNvSpPr>
          <p:nvPr/>
        </p:nvSpPr>
        <p:spPr>
          <a:xfrm>
            <a:off x="5655870" y="2254655"/>
            <a:ext cx="2112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n-GB" sz="1800" b="1" dirty="0">
                <a:solidFill>
                  <a:schemeClr val="accent5"/>
                </a:solidFill>
              </a:rPr>
              <a:t>Propulsion</a:t>
            </a:r>
          </a:p>
        </p:txBody>
      </p:sp>
      <p:sp>
        <p:nvSpPr>
          <p:cNvPr id="258" name="Google Shape;641;p53">
            <a:extLst>
              <a:ext uri="{FF2B5EF4-FFF2-40B4-BE49-F238E27FC236}">
                <a16:creationId xmlns:a16="http://schemas.microsoft.com/office/drawing/2014/main" id="{85022495-B7C5-4414-9549-3079C5DE4C70}"/>
              </a:ext>
            </a:extLst>
          </p:cNvPr>
          <p:cNvSpPr txBox="1">
            <a:spLocks/>
          </p:cNvSpPr>
          <p:nvPr/>
        </p:nvSpPr>
        <p:spPr>
          <a:xfrm>
            <a:off x="5655870" y="2673618"/>
            <a:ext cx="2112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n-GB" sz="1800" dirty="0" err="1">
                <a:solidFill>
                  <a:srgbClr val="212121"/>
                </a:solidFill>
                <a:sym typeface="Farro"/>
              </a:rPr>
              <a:t>pyRKIntegrator</a:t>
            </a:r>
            <a:endParaRPr lang="en-GB" sz="1800" dirty="0">
              <a:solidFill>
                <a:srgbClr val="212121"/>
              </a:solidFill>
              <a:sym typeface="Farro"/>
            </a:endParaRPr>
          </a:p>
        </p:txBody>
      </p:sp>
      <p:sp>
        <p:nvSpPr>
          <p:cNvPr id="259" name="Google Shape;641;p53">
            <a:extLst>
              <a:ext uri="{FF2B5EF4-FFF2-40B4-BE49-F238E27FC236}">
                <a16:creationId xmlns:a16="http://schemas.microsoft.com/office/drawing/2014/main" id="{57771ACF-3B61-44F0-9F23-AB063E4A83E9}"/>
              </a:ext>
            </a:extLst>
          </p:cNvPr>
          <p:cNvSpPr txBox="1">
            <a:spLocks/>
          </p:cNvSpPr>
          <p:nvPr/>
        </p:nvSpPr>
        <p:spPr>
          <a:xfrm>
            <a:off x="5657446" y="3132331"/>
            <a:ext cx="2660674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GB" sz="1800" dirty="0">
                <a:solidFill>
                  <a:srgbClr val="212121"/>
                </a:solidFill>
                <a:sym typeface="Farro"/>
              </a:rPr>
              <a:t>Tools</a:t>
            </a: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4F43228-A6E7-4758-A309-F1F69A30FFEE}"/>
              </a:ext>
            </a:extLst>
          </p:cNvPr>
          <p:cNvGrpSpPr/>
          <p:nvPr/>
        </p:nvGrpSpPr>
        <p:grpSpPr>
          <a:xfrm>
            <a:off x="5262967" y="2326318"/>
            <a:ext cx="362176" cy="351538"/>
            <a:chOff x="5199467" y="2275722"/>
            <a:chExt cx="427388" cy="414834"/>
          </a:xfrm>
        </p:grpSpPr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9AD3B293-49D5-427A-AC71-C14B5D963143}"/>
                </a:ext>
              </a:extLst>
            </p:cNvPr>
            <p:cNvSpPr/>
            <p:nvPr/>
          </p:nvSpPr>
          <p:spPr>
            <a:xfrm>
              <a:off x="5199467" y="2275722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2" name="Google Shape;3820;p57">
              <a:extLst>
                <a:ext uri="{FF2B5EF4-FFF2-40B4-BE49-F238E27FC236}">
                  <a16:creationId xmlns:a16="http://schemas.microsoft.com/office/drawing/2014/main" id="{5AE65A3C-63C2-439E-AA58-0FCDE002C04A}"/>
                </a:ext>
              </a:extLst>
            </p:cNvPr>
            <p:cNvGrpSpPr/>
            <p:nvPr/>
          </p:nvGrpSpPr>
          <p:grpSpPr>
            <a:xfrm>
              <a:off x="5241055" y="2333452"/>
              <a:ext cx="305274" cy="300191"/>
              <a:chOff x="860940" y="2746477"/>
              <a:chExt cx="371883" cy="365691"/>
            </a:xfrm>
            <a:solidFill>
              <a:schemeClr val="bg1"/>
            </a:solidFill>
          </p:grpSpPr>
          <p:sp>
            <p:nvSpPr>
              <p:cNvPr id="263" name="Google Shape;3821;p57">
                <a:extLst>
                  <a:ext uri="{FF2B5EF4-FFF2-40B4-BE49-F238E27FC236}">
                    <a16:creationId xmlns:a16="http://schemas.microsoft.com/office/drawing/2014/main" id="{2EE0EC39-C844-43FC-8A5E-2893236C7F66}"/>
                  </a:ext>
                </a:extLst>
              </p:cNvPr>
              <p:cNvSpPr/>
              <p:nvPr/>
            </p:nvSpPr>
            <p:spPr>
              <a:xfrm>
                <a:off x="908191" y="3026302"/>
                <a:ext cx="30294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4" h="912" extrusionOk="0">
                    <a:moveTo>
                      <a:pt x="763" y="1"/>
                    </a:moveTo>
                    <a:cubicBezTo>
                      <a:pt x="718" y="1"/>
                      <a:pt x="674" y="16"/>
                      <a:pt x="644" y="45"/>
                    </a:cubicBezTo>
                    <a:lnTo>
                      <a:pt x="60" y="629"/>
                    </a:lnTo>
                    <a:cubicBezTo>
                      <a:pt x="1" y="688"/>
                      <a:pt x="1" y="807"/>
                      <a:pt x="60" y="867"/>
                    </a:cubicBezTo>
                    <a:cubicBezTo>
                      <a:pt x="90" y="897"/>
                      <a:pt x="135" y="911"/>
                      <a:pt x="179" y="911"/>
                    </a:cubicBezTo>
                    <a:cubicBezTo>
                      <a:pt x="224" y="911"/>
                      <a:pt x="269" y="897"/>
                      <a:pt x="299" y="867"/>
                    </a:cubicBezTo>
                    <a:lnTo>
                      <a:pt x="882" y="283"/>
                    </a:lnTo>
                    <a:cubicBezTo>
                      <a:pt x="953" y="224"/>
                      <a:pt x="953" y="105"/>
                      <a:pt x="882" y="45"/>
                    </a:cubicBezTo>
                    <a:cubicBezTo>
                      <a:pt x="852" y="16"/>
                      <a:pt x="807" y="1"/>
                      <a:pt x="7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822;p57">
                <a:extLst>
                  <a:ext uri="{FF2B5EF4-FFF2-40B4-BE49-F238E27FC236}">
                    <a16:creationId xmlns:a16="http://schemas.microsoft.com/office/drawing/2014/main" id="{942F06D9-1280-4C49-BCC6-FE81842EFA4F}"/>
                  </a:ext>
                </a:extLst>
              </p:cNvPr>
              <p:cNvSpPr/>
              <p:nvPr/>
            </p:nvSpPr>
            <p:spPr>
              <a:xfrm>
                <a:off x="943757" y="3061836"/>
                <a:ext cx="30263" cy="28961"/>
              </a:xfrm>
              <a:custGeom>
                <a:avLst/>
                <a:gdLst/>
                <a:ahLst/>
                <a:cxnLst/>
                <a:rect l="l" t="t" r="r" b="b"/>
                <a:pathLst>
                  <a:path w="953" h="912" extrusionOk="0">
                    <a:moveTo>
                      <a:pt x="762" y="1"/>
                    </a:moveTo>
                    <a:cubicBezTo>
                      <a:pt x="717" y="1"/>
                      <a:pt x="673" y="16"/>
                      <a:pt x="643" y="46"/>
                    </a:cubicBezTo>
                    <a:lnTo>
                      <a:pt x="60" y="629"/>
                    </a:lnTo>
                    <a:cubicBezTo>
                      <a:pt x="0" y="688"/>
                      <a:pt x="0" y="807"/>
                      <a:pt x="60" y="867"/>
                    </a:cubicBezTo>
                    <a:cubicBezTo>
                      <a:pt x="89" y="897"/>
                      <a:pt x="134" y="912"/>
                      <a:pt x="179" y="912"/>
                    </a:cubicBezTo>
                    <a:cubicBezTo>
                      <a:pt x="223" y="912"/>
                      <a:pt x="268" y="897"/>
                      <a:pt x="298" y="867"/>
                    </a:cubicBezTo>
                    <a:lnTo>
                      <a:pt x="881" y="284"/>
                    </a:lnTo>
                    <a:cubicBezTo>
                      <a:pt x="953" y="224"/>
                      <a:pt x="953" y="105"/>
                      <a:pt x="881" y="46"/>
                    </a:cubicBezTo>
                    <a:cubicBezTo>
                      <a:pt x="851" y="16"/>
                      <a:pt x="807" y="1"/>
                      <a:pt x="7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823;p57">
                <a:extLst>
                  <a:ext uri="{FF2B5EF4-FFF2-40B4-BE49-F238E27FC236}">
                    <a16:creationId xmlns:a16="http://schemas.microsoft.com/office/drawing/2014/main" id="{D997EC87-E5EB-4305-A4D4-849BD5CA91A7}"/>
                  </a:ext>
                </a:extLst>
              </p:cNvPr>
              <p:cNvSpPr/>
              <p:nvPr/>
            </p:nvSpPr>
            <p:spPr>
              <a:xfrm>
                <a:off x="926355" y="3044085"/>
                <a:ext cx="29881" cy="28579"/>
              </a:xfrm>
              <a:custGeom>
                <a:avLst/>
                <a:gdLst/>
                <a:ahLst/>
                <a:cxnLst/>
                <a:rect l="l" t="t" r="r" b="b"/>
                <a:pathLst>
                  <a:path w="941" h="900" extrusionOk="0">
                    <a:moveTo>
                      <a:pt x="762" y="0"/>
                    </a:moveTo>
                    <a:cubicBezTo>
                      <a:pt x="718" y="0"/>
                      <a:pt x="673" y="15"/>
                      <a:pt x="643" y="45"/>
                    </a:cubicBezTo>
                    <a:lnTo>
                      <a:pt x="60" y="616"/>
                    </a:lnTo>
                    <a:cubicBezTo>
                      <a:pt x="0" y="676"/>
                      <a:pt x="0" y="795"/>
                      <a:pt x="60" y="855"/>
                    </a:cubicBezTo>
                    <a:cubicBezTo>
                      <a:pt x="90" y="884"/>
                      <a:pt x="134" y="899"/>
                      <a:pt x="179" y="899"/>
                    </a:cubicBezTo>
                    <a:cubicBezTo>
                      <a:pt x="224" y="899"/>
                      <a:pt x="268" y="884"/>
                      <a:pt x="298" y="855"/>
                    </a:cubicBezTo>
                    <a:lnTo>
                      <a:pt x="881" y="283"/>
                    </a:lnTo>
                    <a:cubicBezTo>
                      <a:pt x="941" y="224"/>
                      <a:pt x="941" y="116"/>
                      <a:pt x="881" y="45"/>
                    </a:cubicBezTo>
                    <a:cubicBezTo>
                      <a:pt x="852" y="15"/>
                      <a:pt x="807" y="0"/>
                      <a:pt x="7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824;p57">
                <a:extLst>
                  <a:ext uri="{FF2B5EF4-FFF2-40B4-BE49-F238E27FC236}">
                    <a16:creationId xmlns:a16="http://schemas.microsoft.com/office/drawing/2014/main" id="{EF147E68-FCDE-44F6-BAF0-0FDECD780AC0}"/>
                  </a:ext>
                </a:extLst>
              </p:cNvPr>
              <p:cNvSpPr/>
              <p:nvPr/>
            </p:nvSpPr>
            <p:spPr>
              <a:xfrm>
                <a:off x="860940" y="2746477"/>
                <a:ext cx="371883" cy="365691"/>
              </a:xfrm>
              <a:custGeom>
                <a:avLst/>
                <a:gdLst/>
                <a:ahLst/>
                <a:cxnLst/>
                <a:rect l="l" t="t" r="r" b="b"/>
                <a:pathLst>
                  <a:path w="11711" h="11516" extrusionOk="0">
                    <a:moveTo>
                      <a:pt x="11312" y="344"/>
                    </a:moveTo>
                    <a:lnTo>
                      <a:pt x="10835" y="1987"/>
                    </a:lnTo>
                    <a:lnTo>
                      <a:pt x="9680" y="821"/>
                    </a:lnTo>
                    <a:lnTo>
                      <a:pt x="11312" y="344"/>
                    </a:lnTo>
                    <a:close/>
                    <a:moveTo>
                      <a:pt x="4882" y="3821"/>
                    </a:moveTo>
                    <a:lnTo>
                      <a:pt x="2822" y="5881"/>
                    </a:lnTo>
                    <a:lnTo>
                      <a:pt x="477" y="5690"/>
                    </a:lnTo>
                    <a:cubicBezTo>
                      <a:pt x="453" y="5690"/>
                      <a:pt x="429" y="5643"/>
                      <a:pt x="465" y="5631"/>
                    </a:cubicBezTo>
                    <a:cubicBezTo>
                      <a:pt x="1477" y="4619"/>
                      <a:pt x="2822" y="4000"/>
                      <a:pt x="4227" y="3881"/>
                    </a:cubicBezTo>
                    <a:lnTo>
                      <a:pt x="4882" y="3821"/>
                    </a:lnTo>
                    <a:close/>
                    <a:moveTo>
                      <a:pt x="2894" y="6297"/>
                    </a:moveTo>
                    <a:lnTo>
                      <a:pt x="3811" y="7226"/>
                    </a:lnTo>
                    <a:lnTo>
                      <a:pt x="3477" y="7571"/>
                    </a:lnTo>
                    <a:lnTo>
                      <a:pt x="2549" y="6643"/>
                    </a:lnTo>
                    <a:lnTo>
                      <a:pt x="2894" y="6297"/>
                    </a:lnTo>
                    <a:close/>
                    <a:moveTo>
                      <a:pt x="2727" y="7333"/>
                    </a:moveTo>
                    <a:lnTo>
                      <a:pt x="3203" y="7810"/>
                    </a:lnTo>
                    <a:lnTo>
                      <a:pt x="2799" y="8226"/>
                    </a:lnTo>
                    <a:cubicBezTo>
                      <a:pt x="2787" y="8238"/>
                      <a:pt x="2763" y="8262"/>
                      <a:pt x="2739" y="8298"/>
                    </a:cubicBezTo>
                    <a:lnTo>
                      <a:pt x="2310" y="7869"/>
                    </a:lnTo>
                    <a:cubicBezTo>
                      <a:pt x="2287" y="7833"/>
                      <a:pt x="2287" y="7774"/>
                      <a:pt x="2310" y="7750"/>
                    </a:cubicBezTo>
                    <a:lnTo>
                      <a:pt x="2727" y="7333"/>
                    </a:lnTo>
                    <a:close/>
                    <a:moveTo>
                      <a:pt x="9311" y="916"/>
                    </a:moveTo>
                    <a:lnTo>
                      <a:pt x="10740" y="2345"/>
                    </a:lnTo>
                    <a:lnTo>
                      <a:pt x="10299" y="3821"/>
                    </a:lnTo>
                    <a:lnTo>
                      <a:pt x="5597" y="8524"/>
                    </a:lnTo>
                    <a:lnTo>
                      <a:pt x="4680" y="7595"/>
                    </a:lnTo>
                    <a:lnTo>
                      <a:pt x="6823" y="5452"/>
                    </a:lnTo>
                    <a:cubicBezTo>
                      <a:pt x="6966" y="5309"/>
                      <a:pt x="7001" y="5035"/>
                      <a:pt x="6811" y="4833"/>
                    </a:cubicBezTo>
                    <a:cubicBezTo>
                      <a:pt x="6728" y="4750"/>
                      <a:pt x="6617" y="4708"/>
                      <a:pt x="6506" y="4708"/>
                    </a:cubicBezTo>
                    <a:cubicBezTo>
                      <a:pt x="6394" y="4708"/>
                      <a:pt x="6281" y="4750"/>
                      <a:pt x="6192" y="4833"/>
                    </a:cubicBezTo>
                    <a:lnTo>
                      <a:pt x="4049" y="6976"/>
                    </a:lnTo>
                    <a:lnTo>
                      <a:pt x="3132" y="6047"/>
                    </a:lnTo>
                    <a:lnTo>
                      <a:pt x="7835" y="1344"/>
                    </a:lnTo>
                    <a:lnTo>
                      <a:pt x="9311" y="916"/>
                    </a:lnTo>
                    <a:close/>
                    <a:moveTo>
                      <a:pt x="6495" y="5047"/>
                    </a:moveTo>
                    <a:cubicBezTo>
                      <a:pt x="6522" y="5047"/>
                      <a:pt x="6549" y="5059"/>
                      <a:pt x="6573" y="5083"/>
                    </a:cubicBezTo>
                    <a:cubicBezTo>
                      <a:pt x="6609" y="5131"/>
                      <a:pt x="6609" y="5178"/>
                      <a:pt x="6573" y="5226"/>
                    </a:cubicBezTo>
                    <a:lnTo>
                      <a:pt x="4311" y="7488"/>
                    </a:lnTo>
                    <a:lnTo>
                      <a:pt x="3203" y="8595"/>
                    </a:lnTo>
                    <a:cubicBezTo>
                      <a:pt x="3180" y="8619"/>
                      <a:pt x="3153" y="8631"/>
                      <a:pt x="3127" y="8631"/>
                    </a:cubicBezTo>
                    <a:cubicBezTo>
                      <a:pt x="3102" y="8631"/>
                      <a:pt x="3078" y="8619"/>
                      <a:pt x="3060" y="8595"/>
                    </a:cubicBezTo>
                    <a:cubicBezTo>
                      <a:pt x="3013" y="8548"/>
                      <a:pt x="3013" y="8488"/>
                      <a:pt x="3060" y="8441"/>
                    </a:cubicBezTo>
                    <a:lnTo>
                      <a:pt x="6418" y="5083"/>
                    </a:lnTo>
                    <a:cubicBezTo>
                      <a:pt x="6442" y="5059"/>
                      <a:pt x="6469" y="5047"/>
                      <a:pt x="6495" y="5047"/>
                    </a:cubicBezTo>
                    <a:close/>
                    <a:moveTo>
                      <a:pt x="4430" y="7857"/>
                    </a:moveTo>
                    <a:lnTo>
                      <a:pt x="5346" y="8786"/>
                    </a:lnTo>
                    <a:lnTo>
                      <a:pt x="5001" y="9119"/>
                    </a:lnTo>
                    <a:lnTo>
                      <a:pt x="4989" y="9119"/>
                    </a:lnTo>
                    <a:lnTo>
                      <a:pt x="4084" y="8202"/>
                    </a:lnTo>
                    <a:lnTo>
                      <a:pt x="4430" y="7857"/>
                    </a:lnTo>
                    <a:close/>
                    <a:moveTo>
                      <a:pt x="3846" y="8429"/>
                    </a:moveTo>
                    <a:lnTo>
                      <a:pt x="4323" y="8905"/>
                    </a:lnTo>
                    <a:lnTo>
                      <a:pt x="3906" y="9322"/>
                    </a:lnTo>
                    <a:cubicBezTo>
                      <a:pt x="3894" y="9334"/>
                      <a:pt x="3858" y="9357"/>
                      <a:pt x="3846" y="9357"/>
                    </a:cubicBezTo>
                    <a:cubicBezTo>
                      <a:pt x="3834" y="9357"/>
                      <a:pt x="3811" y="9357"/>
                      <a:pt x="3787" y="9322"/>
                    </a:cubicBezTo>
                    <a:lnTo>
                      <a:pt x="3358" y="8905"/>
                    </a:lnTo>
                    <a:cubicBezTo>
                      <a:pt x="3382" y="8893"/>
                      <a:pt x="3394" y="8881"/>
                      <a:pt x="3430" y="8845"/>
                    </a:cubicBezTo>
                    <a:lnTo>
                      <a:pt x="3846" y="8429"/>
                    </a:lnTo>
                    <a:close/>
                    <a:moveTo>
                      <a:pt x="11322" y="1"/>
                    </a:moveTo>
                    <a:cubicBezTo>
                      <a:pt x="11295" y="1"/>
                      <a:pt x="11267" y="4"/>
                      <a:pt x="11240" y="11"/>
                    </a:cubicBezTo>
                    <a:cubicBezTo>
                      <a:pt x="10514" y="213"/>
                      <a:pt x="8394" y="844"/>
                      <a:pt x="7704" y="1035"/>
                    </a:cubicBezTo>
                    <a:cubicBezTo>
                      <a:pt x="7668" y="1047"/>
                      <a:pt x="7656" y="1059"/>
                      <a:pt x="7621" y="1083"/>
                    </a:cubicBezTo>
                    <a:lnTo>
                      <a:pt x="5263" y="3440"/>
                    </a:lnTo>
                    <a:lnTo>
                      <a:pt x="4203" y="3535"/>
                    </a:lnTo>
                    <a:cubicBezTo>
                      <a:pt x="2703" y="3654"/>
                      <a:pt x="1286" y="4321"/>
                      <a:pt x="227" y="5381"/>
                    </a:cubicBezTo>
                    <a:cubicBezTo>
                      <a:pt x="1" y="5595"/>
                      <a:pt x="143" y="5988"/>
                      <a:pt x="465" y="6024"/>
                    </a:cubicBezTo>
                    <a:lnTo>
                      <a:pt x="2525" y="6190"/>
                    </a:lnTo>
                    <a:lnTo>
                      <a:pt x="2310" y="6405"/>
                    </a:lnTo>
                    <a:cubicBezTo>
                      <a:pt x="2179" y="6536"/>
                      <a:pt x="2179" y="6750"/>
                      <a:pt x="2310" y="6881"/>
                    </a:cubicBezTo>
                    <a:lnTo>
                      <a:pt x="2525" y="7083"/>
                    </a:lnTo>
                    <a:lnTo>
                      <a:pt x="2108" y="7500"/>
                    </a:lnTo>
                    <a:cubicBezTo>
                      <a:pt x="1941" y="7667"/>
                      <a:pt x="1941" y="7941"/>
                      <a:pt x="2108" y="8095"/>
                    </a:cubicBezTo>
                    <a:lnTo>
                      <a:pt x="3561" y="9560"/>
                    </a:lnTo>
                    <a:cubicBezTo>
                      <a:pt x="3644" y="9643"/>
                      <a:pt x="3751" y="9685"/>
                      <a:pt x="3858" y="9685"/>
                    </a:cubicBezTo>
                    <a:cubicBezTo>
                      <a:pt x="3965" y="9685"/>
                      <a:pt x="4073" y="9643"/>
                      <a:pt x="4156" y="9560"/>
                    </a:cubicBezTo>
                    <a:lnTo>
                      <a:pt x="4573" y="9143"/>
                    </a:lnTo>
                    <a:lnTo>
                      <a:pt x="4763" y="9334"/>
                    </a:lnTo>
                    <a:cubicBezTo>
                      <a:pt x="4835" y="9399"/>
                      <a:pt x="4924" y="9432"/>
                      <a:pt x="5015" y="9432"/>
                    </a:cubicBezTo>
                    <a:cubicBezTo>
                      <a:pt x="5105" y="9432"/>
                      <a:pt x="5198" y="9399"/>
                      <a:pt x="5275" y="9334"/>
                    </a:cubicBezTo>
                    <a:lnTo>
                      <a:pt x="5477" y="9131"/>
                    </a:lnTo>
                    <a:lnTo>
                      <a:pt x="5656" y="11179"/>
                    </a:lnTo>
                    <a:cubicBezTo>
                      <a:pt x="5680" y="11334"/>
                      <a:pt x="5763" y="11453"/>
                      <a:pt x="5894" y="11500"/>
                    </a:cubicBezTo>
                    <a:cubicBezTo>
                      <a:pt x="5935" y="11511"/>
                      <a:pt x="5975" y="11516"/>
                      <a:pt x="6015" y="11516"/>
                    </a:cubicBezTo>
                    <a:cubicBezTo>
                      <a:pt x="6115" y="11516"/>
                      <a:pt x="6210" y="11482"/>
                      <a:pt x="6287" y="11405"/>
                    </a:cubicBezTo>
                    <a:cubicBezTo>
                      <a:pt x="6942" y="10750"/>
                      <a:pt x="7430" y="9977"/>
                      <a:pt x="7763" y="9119"/>
                    </a:cubicBezTo>
                    <a:cubicBezTo>
                      <a:pt x="7787" y="9024"/>
                      <a:pt x="7740" y="8941"/>
                      <a:pt x="7656" y="8893"/>
                    </a:cubicBezTo>
                    <a:cubicBezTo>
                      <a:pt x="7635" y="8885"/>
                      <a:pt x="7614" y="8881"/>
                      <a:pt x="7594" y="8881"/>
                    </a:cubicBezTo>
                    <a:cubicBezTo>
                      <a:pt x="7525" y="8881"/>
                      <a:pt x="7467" y="8926"/>
                      <a:pt x="7430" y="9000"/>
                    </a:cubicBezTo>
                    <a:cubicBezTo>
                      <a:pt x="7132" y="9810"/>
                      <a:pt x="6656" y="10560"/>
                      <a:pt x="6037" y="11167"/>
                    </a:cubicBezTo>
                    <a:cubicBezTo>
                      <a:pt x="6027" y="11172"/>
                      <a:pt x="6015" y="11175"/>
                      <a:pt x="6005" y="11175"/>
                    </a:cubicBezTo>
                    <a:cubicBezTo>
                      <a:pt x="5990" y="11175"/>
                      <a:pt x="5978" y="11169"/>
                      <a:pt x="5978" y="11155"/>
                    </a:cubicBezTo>
                    <a:lnTo>
                      <a:pt x="5763" y="8822"/>
                    </a:lnTo>
                    <a:lnTo>
                      <a:pt x="7835" y="6750"/>
                    </a:lnTo>
                    <a:lnTo>
                      <a:pt x="7835" y="6750"/>
                    </a:lnTo>
                    <a:cubicBezTo>
                      <a:pt x="7763" y="7583"/>
                      <a:pt x="7740" y="7810"/>
                      <a:pt x="7656" y="8238"/>
                    </a:cubicBezTo>
                    <a:cubicBezTo>
                      <a:pt x="7644" y="8322"/>
                      <a:pt x="7680" y="8417"/>
                      <a:pt x="7787" y="8441"/>
                    </a:cubicBezTo>
                    <a:cubicBezTo>
                      <a:pt x="7803" y="8445"/>
                      <a:pt x="7819" y="8447"/>
                      <a:pt x="7834" y="8447"/>
                    </a:cubicBezTo>
                    <a:cubicBezTo>
                      <a:pt x="7909" y="8447"/>
                      <a:pt x="7972" y="8399"/>
                      <a:pt x="8002" y="8310"/>
                    </a:cubicBezTo>
                    <a:cubicBezTo>
                      <a:pt x="8121" y="7786"/>
                      <a:pt x="8121" y="7548"/>
                      <a:pt x="8216" y="6393"/>
                    </a:cubicBezTo>
                    <a:lnTo>
                      <a:pt x="10585" y="4023"/>
                    </a:lnTo>
                    <a:cubicBezTo>
                      <a:pt x="10597" y="4011"/>
                      <a:pt x="10621" y="3976"/>
                      <a:pt x="10633" y="3952"/>
                    </a:cubicBezTo>
                    <a:lnTo>
                      <a:pt x="11109" y="2345"/>
                    </a:lnTo>
                    <a:lnTo>
                      <a:pt x="11669" y="404"/>
                    </a:lnTo>
                    <a:cubicBezTo>
                      <a:pt x="11711" y="193"/>
                      <a:pt x="11529" y="1"/>
                      <a:pt x="1132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825;p57">
                <a:extLst>
                  <a:ext uri="{FF2B5EF4-FFF2-40B4-BE49-F238E27FC236}">
                    <a16:creationId xmlns:a16="http://schemas.microsoft.com/office/drawing/2014/main" id="{BAD2E377-1C4A-41CE-8F8E-8F30BE90A03E}"/>
                  </a:ext>
                </a:extLst>
              </p:cNvPr>
              <p:cNvSpPr/>
              <p:nvPr/>
            </p:nvSpPr>
            <p:spPr>
              <a:xfrm>
                <a:off x="1070396" y="2832057"/>
                <a:ext cx="90406" cy="69035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174" extrusionOk="0">
                    <a:moveTo>
                      <a:pt x="1730" y="0"/>
                    </a:moveTo>
                    <a:cubicBezTo>
                      <a:pt x="1668" y="0"/>
                      <a:pt x="1610" y="44"/>
                      <a:pt x="1584" y="114"/>
                    </a:cubicBezTo>
                    <a:cubicBezTo>
                      <a:pt x="1537" y="197"/>
                      <a:pt x="1584" y="293"/>
                      <a:pt x="1668" y="328"/>
                    </a:cubicBezTo>
                    <a:cubicBezTo>
                      <a:pt x="2179" y="554"/>
                      <a:pt x="2299" y="1221"/>
                      <a:pt x="1906" y="1614"/>
                    </a:cubicBezTo>
                    <a:cubicBezTo>
                      <a:pt x="1751" y="1769"/>
                      <a:pt x="1551" y="1846"/>
                      <a:pt x="1350" y="1846"/>
                    </a:cubicBezTo>
                    <a:cubicBezTo>
                      <a:pt x="1150" y="1846"/>
                      <a:pt x="947" y="1769"/>
                      <a:pt x="786" y="1614"/>
                    </a:cubicBezTo>
                    <a:cubicBezTo>
                      <a:pt x="405" y="1221"/>
                      <a:pt x="525" y="566"/>
                      <a:pt x="1025" y="328"/>
                    </a:cubicBezTo>
                    <a:cubicBezTo>
                      <a:pt x="1120" y="293"/>
                      <a:pt x="1144" y="197"/>
                      <a:pt x="1120" y="114"/>
                    </a:cubicBezTo>
                    <a:cubicBezTo>
                      <a:pt x="1083" y="41"/>
                      <a:pt x="1019" y="10"/>
                      <a:pt x="954" y="10"/>
                    </a:cubicBezTo>
                    <a:cubicBezTo>
                      <a:pt x="934" y="10"/>
                      <a:pt x="913" y="13"/>
                      <a:pt x="894" y="19"/>
                    </a:cubicBezTo>
                    <a:cubicBezTo>
                      <a:pt x="179" y="352"/>
                      <a:pt x="1" y="1281"/>
                      <a:pt x="572" y="1852"/>
                    </a:cubicBezTo>
                    <a:cubicBezTo>
                      <a:pt x="786" y="2078"/>
                      <a:pt x="1072" y="2174"/>
                      <a:pt x="1370" y="2174"/>
                    </a:cubicBezTo>
                    <a:cubicBezTo>
                      <a:pt x="2334" y="2162"/>
                      <a:pt x="2846" y="947"/>
                      <a:pt x="2132" y="245"/>
                    </a:cubicBezTo>
                    <a:cubicBezTo>
                      <a:pt x="2037" y="150"/>
                      <a:pt x="1918" y="66"/>
                      <a:pt x="1798" y="19"/>
                    </a:cubicBezTo>
                    <a:cubicBezTo>
                      <a:pt x="1776" y="6"/>
                      <a:pt x="1753" y="0"/>
                      <a:pt x="17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057A3F5B-24D3-4232-91E8-166DAC8A25B2}"/>
              </a:ext>
            </a:extLst>
          </p:cNvPr>
          <p:cNvGrpSpPr/>
          <p:nvPr/>
        </p:nvGrpSpPr>
        <p:grpSpPr>
          <a:xfrm>
            <a:off x="2256007" y="3139630"/>
            <a:ext cx="362176" cy="351538"/>
            <a:chOff x="2160757" y="3089034"/>
            <a:chExt cx="427388" cy="414834"/>
          </a:xfrm>
        </p:grpSpPr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BCCB2A3E-70B3-4044-A7C3-A2E18DC043F0}"/>
                </a:ext>
              </a:extLst>
            </p:cNvPr>
            <p:cNvSpPr/>
            <p:nvPr/>
          </p:nvSpPr>
          <p:spPr>
            <a:xfrm>
              <a:off x="2160757" y="3089034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0" name="Google Shape;7055;p62">
              <a:extLst>
                <a:ext uri="{FF2B5EF4-FFF2-40B4-BE49-F238E27FC236}">
                  <a16:creationId xmlns:a16="http://schemas.microsoft.com/office/drawing/2014/main" id="{CB9ECC7F-7EF6-49DB-8626-4A82135C51F3}"/>
                </a:ext>
              </a:extLst>
            </p:cNvPr>
            <p:cNvGrpSpPr/>
            <p:nvPr/>
          </p:nvGrpSpPr>
          <p:grpSpPr>
            <a:xfrm>
              <a:off x="2222450" y="3145633"/>
              <a:ext cx="293102" cy="293391"/>
              <a:chOff x="7149509" y="3353074"/>
              <a:chExt cx="357056" cy="357408"/>
            </a:xfrm>
            <a:solidFill>
              <a:schemeClr val="bg1"/>
            </a:solidFill>
          </p:grpSpPr>
          <p:sp>
            <p:nvSpPr>
              <p:cNvPr id="271" name="Google Shape;7056;p62">
                <a:extLst>
                  <a:ext uri="{FF2B5EF4-FFF2-40B4-BE49-F238E27FC236}">
                    <a16:creationId xmlns:a16="http://schemas.microsoft.com/office/drawing/2014/main" id="{90AC9933-698D-4315-A7D7-23B42877D733}"/>
                  </a:ext>
                </a:extLst>
              </p:cNvPr>
              <p:cNvSpPr/>
              <p:nvPr/>
            </p:nvSpPr>
            <p:spPr>
              <a:xfrm>
                <a:off x="7149509" y="3353074"/>
                <a:ext cx="357056" cy="357408"/>
              </a:xfrm>
              <a:custGeom>
                <a:avLst/>
                <a:gdLst/>
                <a:ahLst/>
                <a:cxnLst/>
                <a:rect l="l" t="t" r="r" b="b"/>
                <a:pathLst>
                  <a:path w="11158" h="11169" extrusionOk="0">
                    <a:moveTo>
                      <a:pt x="7157" y="2489"/>
                    </a:moveTo>
                    <a:cubicBezTo>
                      <a:pt x="7192" y="2489"/>
                      <a:pt x="7204" y="2501"/>
                      <a:pt x="7204" y="2501"/>
                    </a:cubicBezTo>
                    <a:cubicBezTo>
                      <a:pt x="7216" y="2513"/>
                      <a:pt x="7228" y="2537"/>
                      <a:pt x="7228" y="2560"/>
                    </a:cubicBezTo>
                    <a:cubicBezTo>
                      <a:pt x="7228" y="2608"/>
                      <a:pt x="7204" y="2632"/>
                      <a:pt x="7157" y="2656"/>
                    </a:cubicBezTo>
                    <a:lnTo>
                      <a:pt x="6776" y="2691"/>
                    </a:lnTo>
                    <a:lnTo>
                      <a:pt x="6788" y="2656"/>
                    </a:lnTo>
                    <a:cubicBezTo>
                      <a:pt x="6811" y="2596"/>
                      <a:pt x="6859" y="2548"/>
                      <a:pt x="6919" y="2537"/>
                    </a:cubicBezTo>
                    <a:lnTo>
                      <a:pt x="7145" y="2489"/>
                    </a:lnTo>
                    <a:close/>
                    <a:moveTo>
                      <a:pt x="5192" y="2632"/>
                    </a:moveTo>
                    <a:cubicBezTo>
                      <a:pt x="5014" y="3084"/>
                      <a:pt x="5014" y="3108"/>
                      <a:pt x="5014" y="3144"/>
                    </a:cubicBezTo>
                    <a:cubicBezTo>
                      <a:pt x="5002" y="3227"/>
                      <a:pt x="5073" y="3310"/>
                      <a:pt x="5168" y="3310"/>
                    </a:cubicBezTo>
                    <a:cubicBezTo>
                      <a:pt x="5240" y="3310"/>
                      <a:pt x="5311" y="3251"/>
                      <a:pt x="5323" y="3168"/>
                    </a:cubicBezTo>
                    <a:cubicBezTo>
                      <a:pt x="5335" y="3132"/>
                      <a:pt x="5395" y="2989"/>
                      <a:pt x="5466" y="2810"/>
                    </a:cubicBezTo>
                    <a:lnTo>
                      <a:pt x="5549" y="2953"/>
                    </a:lnTo>
                    <a:cubicBezTo>
                      <a:pt x="5641" y="3100"/>
                      <a:pt x="5803" y="3176"/>
                      <a:pt x="5966" y="3176"/>
                    </a:cubicBezTo>
                    <a:cubicBezTo>
                      <a:pt x="6014" y="3176"/>
                      <a:pt x="6062" y="3169"/>
                      <a:pt x="6109" y="3156"/>
                    </a:cubicBezTo>
                    <a:lnTo>
                      <a:pt x="6347" y="3096"/>
                    </a:lnTo>
                    <a:cubicBezTo>
                      <a:pt x="6347" y="3156"/>
                      <a:pt x="6383" y="3215"/>
                      <a:pt x="6442" y="3251"/>
                    </a:cubicBezTo>
                    <a:lnTo>
                      <a:pt x="6811" y="3441"/>
                    </a:lnTo>
                    <a:lnTo>
                      <a:pt x="6788" y="3489"/>
                    </a:lnTo>
                    <a:lnTo>
                      <a:pt x="5264" y="3489"/>
                    </a:lnTo>
                    <a:lnTo>
                      <a:pt x="4049" y="3013"/>
                    </a:lnTo>
                    <a:lnTo>
                      <a:pt x="4299" y="2667"/>
                    </a:lnTo>
                    <a:lnTo>
                      <a:pt x="5192" y="2632"/>
                    </a:lnTo>
                    <a:close/>
                    <a:moveTo>
                      <a:pt x="382" y="6442"/>
                    </a:moveTo>
                    <a:lnTo>
                      <a:pt x="1001" y="7025"/>
                    </a:lnTo>
                    <a:cubicBezTo>
                      <a:pt x="1037" y="7073"/>
                      <a:pt x="1061" y="7132"/>
                      <a:pt x="1061" y="7192"/>
                    </a:cubicBezTo>
                    <a:lnTo>
                      <a:pt x="953" y="8085"/>
                    </a:lnTo>
                    <a:cubicBezTo>
                      <a:pt x="668" y="7573"/>
                      <a:pt x="489" y="7025"/>
                      <a:pt x="382" y="6442"/>
                    </a:cubicBezTo>
                    <a:close/>
                    <a:moveTo>
                      <a:pt x="5537" y="310"/>
                    </a:moveTo>
                    <a:cubicBezTo>
                      <a:pt x="6930" y="310"/>
                      <a:pt x="8228" y="870"/>
                      <a:pt x="9228" y="1846"/>
                    </a:cubicBezTo>
                    <a:cubicBezTo>
                      <a:pt x="10193" y="2810"/>
                      <a:pt x="10729" y="4084"/>
                      <a:pt x="10752" y="5430"/>
                    </a:cubicBezTo>
                    <a:cubicBezTo>
                      <a:pt x="10717" y="5418"/>
                      <a:pt x="10669" y="5394"/>
                      <a:pt x="10657" y="5346"/>
                    </a:cubicBezTo>
                    <a:lnTo>
                      <a:pt x="10419" y="4894"/>
                    </a:lnTo>
                    <a:cubicBezTo>
                      <a:pt x="10386" y="4845"/>
                      <a:pt x="10325" y="4818"/>
                      <a:pt x="10267" y="4818"/>
                    </a:cubicBezTo>
                    <a:cubicBezTo>
                      <a:pt x="10240" y="4818"/>
                      <a:pt x="10215" y="4823"/>
                      <a:pt x="10193" y="4834"/>
                    </a:cubicBezTo>
                    <a:cubicBezTo>
                      <a:pt x="10181" y="4894"/>
                      <a:pt x="10145" y="4989"/>
                      <a:pt x="10193" y="5073"/>
                    </a:cubicBezTo>
                    <a:lnTo>
                      <a:pt x="10431" y="5525"/>
                    </a:lnTo>
                    <a:cubicBezTo>
                      <a:pt x="10490" y="5644"/>
                      <a:pt x="10598" y="5727"/>
                      <a:pt x="10729" y="5763"/>
                    </a:cubicBezTo>
                    <a:lnTo>
                      <a:pt x="10824" y="5787"/>
                    </a:lnTo>
                    <a:cubicBezTo>
                      <a:pt x="10752" y="7120"/>
                      <a:pt x="10228" y="8347"/>
                      <a:pt x="9288" y="9287"/>
                    </a:cubicBezTo>
                    <a:cubicBezTo>
                      <a:pt x="8288" y="10287"/>
                      <a:pt x="6978" y="10823"/>
                      <a:pt x="5561" y="10823"/>
                    </a:cubicBezTo>
                    <a:cubicBezTo>
                      <a:pt x="4168" y="10823"/>
                      <a:pt x="2847" y="10276"/>
                      <a:pt x="1846" y="9287"/>
                    </a:cubicBezTo>
                    <a:cubicBezTo>
                      <a:pt x="1608" y="9049"/>
                      <a:pt x="1394" y="8799"/>
                      <a:pt x="1215" y="8525"/>
                    </a:cubicBezTo>
                    <a:lnTo>
                      <a:pt x="1370" y="7216"/>
                    </a:lnTo>
                    <a:cubicBezTo>
                      <a:pt x="1382" y="7061"/>
                      <a:pt x="1323" y="6906"/>
                      <a:pt x="1215" y="6787"/>
                    </a:cubicBezTo>
                    <a:lnTo>
                      <a:pt x="322" y="5930"/>
                    </a:lnTo>
                    <a:cubicBezTo>
                      <a:pt x="311" y="5811"/>
                      <a:pt x="311" y="5692"/>
                      <a:pt x="311" y="5573"/>
                    </a:cubicBezTo>
                    <a:cubicBezTo>
                      <a:pt x="311" y="4168"/>
                      <a:pt x="858" y="2846"/>
                      <a:pt x="1846" y="1846"/>
                    </a:cubicBezTo>
                    <a:cubicBezTo>
                      <a:pt x="2466" y="1227"/>
                      <a:pt x="3216" y="774"/>
                      <a:pt x="4037" y="536"/>
                    </a:cubicBezTo>
                    <a:lnTo>
                      <a:pt x="4037" y="536"/>
                    </a:lnTo>
                    <a:lnTo>
                      <a:pt x="3930" y="822"/>
                    </a:lnTo>
                    <a:cubicBezTo>
                      <a:pt x="3894" y="905"/>
                      <a:pt x="3942" y="1001"/>
                      <a:pt x="4013" y="1024"/>
                    </a:cubicBezTo>
                    <a:cubicBezTo>
                      <a:pt x="4025" y="1024"/>
                      <a:pt x="4061" y="1048"/>
                      <a:pt x="4073" y="1048"/>
                    </a:cubicBezTo>
                    <a:cubicBezTo>
                      <a:pt x="4132" y="1048"/>
                      <a:pt x="4216" y="1001"/>
                      <a:pt x="4228" y="941"/>
                    </a:cubicBezTo>
                    <a:lnTo>
                      <a:pt x="4418" y="453"/>
                    </a:lnTo>
                    <a:cubicBezTo>
                      <a:pt x="4692" y="393"/>
                      <a:pt x="4966" y="346"/>
                      <a:pt x="5252" y="334"/>
                    </a:cubicBezTo>
                    <a:lnTo>
                      <a:pt x="5252" y="334"/>
                    </a:lnTo>
                    <a:lnTo>
                      <a:pt x="5025" y="1227"/>
                    </a:lnTo>
                    <a:lnTo>
                      <a:pt x="4966" y="1239"/>
                    </a:lnTo>
                    <a:lnTo>
                      <a:pt x="4073" y="1239"/>
                    </a:lnTo>
                    <a:cubicBezTo>
                      <a:pt x="3906" y="1239"/>
                      <a:pt x="3763" y="1358"/>
                      <a:pt x="3728" y="1536"/>
                    </a:cubicBezTo>
                    <a:lnTo>
                      <a:pt x="3656" y="2120"/>
                    </a:lnTo>
                    <a:lnTo>
                      <a:pt x="3251" y="2132"/>
                    </a:lnTo>
                    <a:cubicBezTo>
                      <a:pt x="3073" y="2144"/>
                      <a:pt x="2942" y="2275"/>
                      <a:pt x="2930" y="2453"/>
                    </a:cubicBezTo>
                    <a:lnTo>
                      <a:pt x="2918" y="2918"/>
                    </a:lnTo>
                    <a:cubicBezTo>
                      <a:pt x="2918" y="3025"/>
                      <a:pt x="2942" y="3108"/>
                      <a:pt x="3013" y="3168"/>
                    </a:cubicBezTo>
                    <a:cubicBezTo>
                      <a:pt x="3083" y="3238"/>
                      <a:pt x="3154" y="3266"/>
                      <a:pt x="3238" y="3266"/>
                    </a:cubicBezTo>
                    <a:cubicBezTo>
                      <a:pt x="3254" y="3266"/>
                      <a:pt x="3270" y="3265"/>
                      <a:pt x="3287" y="3263"/>
                    </a:cubicBezTo>
                    <a:lnTo>
                      <a:pt x="3311" y="3263"/>
                    </a:lnTo>
                    <a:lnTo>
                      <a:pt x="2989" y="3572"/>
                    </a:lnTo>
                    <a:cubicBezTo>
                      <a:pt x="2930" y="3632"/>
                      <a:pt x="2918" y="3739"/>
                      <a:pt x="2978" y="3810"/>
                    </a:cubicBezTo>
                    <a:cubicBezTo>
                      <a:pt x="3001" y="3846"/>
                      <a:pt x="3049" y="3870"/>
                      <a:pt x="3097" y="3870"/>
                    </a:cubicBezTo>
                    <a:cubicBezTo>
                      <a:pt x="3132" y="3870"/>
                      <a:pt x="3168" y="3858"/>
                      <a:pt x="3204" y="3822"/>
                    </a:cubicBezTo>
                    <a:lnTo>
                      <a:pt x="3811" y="3263"/>
                    </a:lnTo>
                    <a:lnTo>
                      <a:pt x="5144" y="3799"/>
                    </a:lnTo>
                    <a:cubicBezTo>
                      <a:pt x="5156" y="3810"/>
                      <a:pt x="5192" y="3810"/>
                      <a:pt x="5204" y="3810"/>
                    </a:cubicBezTo>
                    <a:lnTo>
                      <a:pt x="6847" y="3810"/>
                    </a:lnTo>
                    <a:cubicBezTo>
                      <a:pt x="6907" y="3810"/>
                      <a:pt x="6954" y="3787"/>
                      <a:pt x="6978" y="3739"/>
                    </a:cubicBezTo>
                    <a:lnTo>
                      <a:pt x="7157" y="3465"/>
                    </a:lnTo>
                    <a:cubicBezTo>
                      <a:pt x="7192" y="3429"/>
                      <a:pt x="7192" y="3382"/>
                      <a:pt x="7192" y="3334"/>
                    </a:cubicBezTo>
                    <a:cubicBezTo>
                      <a:pt x="7169" y="3287"/>
                      <a:pt x="7145" y="3251"/>
                      <a:pt x="7097" y="3227"/>
                    </a:cubicBezTo>
                    <a:lnTo>
                      <a:pt x="6680" y="3025"/>
                    </a:lnTo>
                    <a:lnTo>
                      <a:pt x="7169" y="2965"/>
                    </a:lnTo>
                    <a:cubicBezTo>
                      <a:pt x="7383" y="2929"/>
                      <a:pt x="7550" y="2751"/>
                      <a:pt x="7526" y="2548"/>
                    </a:cubicBezTo>
                    <a:cubicBezTo>
                      <a:pt x="7526" y="2429"/>
                      <a:pt x="7466" y="2322"/>
                      <a:pt x="7371" y="2251"/>
                    </a:cubicBezTo>
                    <a:cubicBezTo>
                      <a:pt x="7301" y="2198"/>
                      <a:pt x="7219" y="2165"/>
                      <a:pt x="7133" y="2165"/>
                    </a:cubicBezTo>
                    <a:cubicBezTo>
                      <a:pt x="7101" y="2165"/>
                      <a:pt x="7069" y="2170"/>
                      <a:pt x="7038" y="2179"/>
                    </a:cubicBezTo>
                    <a:lnTo>
                      <a:pt x="6811" y="2215"/>
                    </a:lnTo>
                    <a:cubicBezTo>
                      <a:pt x="6633" y="2251"/>
                      <a:pt x="6502" y="2370"/>
                      <a:pt x="6442" y="2548"/>
                    </a:cubicBezTo>
                    <a:lnTo>
                      <a:pt x="6371" y="2751"/>
                    </a:lnTo>
                    <a:lnTo>
                      <a:pt x="6002" y="2858"/>
                    </a:lnTo>
                    <a:cubicBezTo>
                      <a:pt x="5988" y="2860"/>
                      <a:pt x="5974" y="2861"/>
                      <a:pt x="5960" y="2861"/>
                    </a:cubicBezTo>
                    <a:cubicBezTo>
                      <a:pt x="5892" y="2861"/>
                      <a:pt x="5827" y="2836"/>
                      <a:pt x="5787" y="2787"/>
                    </a:cubicBezTo>
                    <a:lnTo>
                      <a:pt x="5525" y="2382"/>
                    </a:lnTo>
                    <a:cubicBezTo>
                      <a:pt x="5490" y="2334"/>
                      <a:pt x="5430" y="2310"/>
                      <a:pt x="5371" y="2310"/>
                    </a:cubicBezTo>
                    <a:lnTo>
                      <a:pt x="4156" y="2358"/>
                    </a:lnTo>
                    <a:cubicBezTo>
                      <a:pt x="4109" y="2358"/>
                      <a:pt x="4049" y="2382"/>
                      <a:pt x="4013" y="2429"/>
                    </a:cubicBezTo>
                    <a:lnTo>
                      <a:pt x="3644" y="2953"/>
                    </a:lnTo>
                    <a:lnTo>
                      <a:pt x="3216" y="2977"/>
                    </a:lnTo>
                    <a:lnTo>
                      <a:pt x="3204" y="2977"/>
                    </a:lnTo>
                    <a:lnTo>
                      <a:pt x="3204" y="2965"/>
                    </a:lnTo>
                    <a:lnTo>
                      <a:pt x="3216" y="2501"/>
                    </a:lnTo>
                    <a:cubicBezTo>
                      <a:pt x="3216" y="2501"/>
                      <a:pt x="3216" y="2489"/>
                      <a:pt x="3228" y="2489"/>
                    </a:cubicBezTo>
                    <a:lnTo>
                      <a:pt x="3763" y="2453"/>
                    </a:lnTo>
                    <a:cubicBezTo>
                      <a:pt x="3835" y="2453"/>
                      <a:pt x="3906" y="2394"/>
                      <a:pt x="3906" y="2310"/>
                    </a:cubicBezTo>
                    <a:lnTo>
                      <a:pt x="4001" y="1584"/>
                    </a:lnTo>
                    <a:cubicBezTo>
                      <a:pt x="4001" y="1584"/>
                      <a:pt x="4001" y="1560"/>
                      <a:pt x="4013" y="1560"/>
                    </a:cubicBezTo>
                    <a:lnTo>
                      <a:pt x="4966" y="1560"/>
                    </a:lnTo>
                    <a:lnTo>
                      <a:pt x="5871" y="1310"/>
                    </a:lnTo>
                    <a:cubicBezTo>
                      <a:pt x="5918" y="1298"/>
                      <a:pt x="5966" y="1263"/>
                      <a:pt x="5978" y="1203"/>
                    </a:cubicBezTo>
                    <a:lnTo>
                      <a:pt x="6097" y="882"/>
                    </a:lnTo>
                    <a:cubicBezTo>
                      <a:pt x="6133" y="786"/>
                      <a:pt x="6085" y="703"/>
                      <a:pt x="5990" y="667"/>
                    </a:cubicBezTo>
                    <a:cubicBezTo>
                      <a:pt x="5975" y="663"/>
                      <a:pt x="5960" y="661"/>
                      <a:pt x="5946" y="661"/>
                    </a:cubicBezTo>
                    <a:cubicBezTo>
                      <a:pt x="5875" y="661"/>
                      <a:pt x="5807" y="706"/>
                      <a:pt x="5787" y="774"/>
                    </a:cubicBezTo>
                    <a:lnTo>
                      <a:pt x="5692" y="1013"/>
                    </a:lnTo>
                    <a:lnTo>
                      <a:pt x="5323" y="1120"/>
                    </a:lnTo>
                    <a:lnTo>
                      <a:pt x="5537" y="310"/>
                    </a:lnTo>
                    <a:close/>
                    <a:moveTo>
                      <a:pt x="5585" y="0"/>
                    </a:moveTo>
                    <a:cubicBezTo>
                      <a:pt x="4097" y="0"/>
                      <a:pt x="2692" y="584"/>
                      <a:pt x="1632" y="1644"/>
                    </a:cubicBezTo>
                    <a:cubicBezTo>
                      <a:pt x="584" y="2691"/>
                      <a:pt x="1" y="4096"/>
                      <a:pt x="1" y="5585"/>
                    </a:cubicBezTo>
                    <a:cubicBezTo>
                      <a:pt x="1" y="7073"/>
                      <a:pt x="584" y="8466"/>
                      <a:pt x="1632" y="9525"/>
                    </a:cubicBezTo>
                    <a:cubicBezTo>
                      <a:pt x="2692" y="10585"/>
                      <a:pt x="4097" y="11169"/>
                      <a:pt x="5585" y="11169"/>
                    </a:cubicBezTo>
                    <a:cubicBezTo>
                      <a:pt x="7073" y="11169"/>
                      <a:pt x="8466" y="10585"/>
                      <a:pt x="9526" y="9525"/>
                    </a:cubicBezTo>
                    <a:cubicBezTo>
                      <a:pt x="10586" y="8466"/>
                      <a:pt x="11157" y="7073"/>
                      <a:pt x="11157" y="5585"/>
                    </a:cubicBezTo>
                    <a:cubicBezTo>
                      <a:pt x="11157" y="4096"/>
                      <a:pt x="10586" y="2691"/>
                      <a:pt x="9526" y="1644"/>
                    </a:cubicBezTo>
                    <a:cubicBezTo>
                      <a:pt x="8466" y="584"/>
                      <a:pt x="7073" y="0"/>
                      <a:pt x="55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7057;p62">
                <a:extLst>
                  <a:ext uri="{FF2B5EF4-FFF2-40B4-BE49-F238E27FC236}">
                    <a16:creationId xmlns:a16="http://schemas.microsoft.com/office/drawing/2014/main" id="{9597C133-88D5-4531-A90E-4A4EA0D822DF}"/>
                  </a:ext>
                </a:extLst>
              </p:cNvPr>
              <p:cNvSpPr/>
              <p:nvPr/>
            </p:nvSpPr>
            <p:spPr>
              <a:xfrm>
                <a:off x="7406669" y="3594898"/>
                <a:ext cx="26336" cy="27968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74" extrusionOk="0">
                    <a:moveTo>
                      <a:pt x="637" y="1"/>
                    </a:moveTo>
                    <a:cubicBezTo>
                      <a:pt x="592" y="1"/>
                      <a:pt x="551" y="19"/>
                      <a:pt x="525" y="52"/>
                    </a:cubicBezTo>
                    <a:lnTo>
                      <a:pt x="60" y="599"/>
                    </a:lnTo>
                    <a:cubicBezTo>
                      <a:pt x="1" y="671"/>
                      <a:pt x="13" y="778"/>
                      <a:pt x="72" y="825"/>
                    </a:cubicBezTo>
                    <a:cubicBezTo>
                      <a:pt x="108" y="849"/>
                      <a:pt x="156" y="873"/>
                      <a:pt x="180" y="873"/>
                    </a:cubicBezTo>
                    <a:cubicBezTo>
                      <a:pt x="227" y="873"/>
                      <a:pt x="275" y="849"/>
                      <a:pt x="299" y="814"/>
                    </a:cubicBezTo>
                    <a:lnTo>
                      <a:pt x="763" y="254"/>
                    </a:lnTo>
                    <a:cubicBezTo>
                      <a:pt x="822" y="194"/>
                      <a:pt x="822" y="99"/>
                      <a:pt x="751" y="40"/>
                    </a:cubicBezTo>
                    <a:cubicBezTo>
                      <a:pt x="713" y="13"/>
                      <a:pt x="674" y="1"/>
                      <a:pt x="63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7058;p62">
                <a:extLst>
                  <a:ext uri="{FF2B5EF4-FFF2-40B4-BE49-F238E27FC236}">
                    <a16:creationId xmlns:a16="http://schemas.microsoft.com/office/drawing/2014/main" id="{F7A3615C-2E00-49FD-8093-A8EDEFAE8364}"/>
                  </a:ext>
                </a:extLst>
              </p:cNvPr>
              <p:cNvSpPr/>
              <p:nvPr/>
            </p:nvSpPr>
            <p:spPr>
              <a:xfrm>
                <a:off x="7229133" y="3469074"/>
                <a:ext cx="254912" cy="180832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5651" extrusionOk="0">
                    <a:moveTo>
                      <a:pt x="5980" y="1"/>
                    </a:moveTo>
                    <a:cubicBezTo>
                      <a:pt x="5931" y="1"/>
                      <a:pt x="5884" y="21"/>
                      <a:pt x="5859" y="66"/>
                    </a:cubicBezTo>
                    <a:cubicBezTo>
                      <a:pt x="5823" y="138"/>
                      <a:pt x="5835" y="233"/>
                      <a:pt x="5894" y="293"/>
                    </a:cubicBezTo>
                    <a:lnTo>
                      <a:pt x="6442" y="781"/>
                    </a:lnTo>
                    <a:cubicBezTo>
                      <a:pt x="6478" y="817"/>
                      <a:pt x="6513" y="828"/>
                      <a:pt x="6573" y="828"/>
                    </a:cubicBezTo>
                    <a:lnTo>
                      <a:pt x="6859" y="793"/>
                    </a:lnTo>
                    <a:lnTo>
                      <a:pt x="6978" y="959"/>
                    </a:lnTo>
                    <a:lnTo>
                      <a:pt x="5942" y="1662"/>
                    </a:lnTo>
                    <a:cubicBezTo>
                      <a:pt x="5927" y="1667"/>
                      <a:pt x="5910" y="1670"/>
                      <a:pt x="5895" y="1670"/>
                    </a:cubicBezTo>
                    <a:cubicBezTo>
                      <a:pt x="5873" y="1670"/>
                      <a:pt x="5854" y="1664"/>
                      <a:pt x="5847" y="1650"/>
                    </a:cubicBezTo>
                    <a:lnTo>
                      <a:pt x="5168" y="555"/>
                    </a:lnTo>
                    <a:cubicBezTo>
                      <a:pt x="5139" y="511"/>
                      <a:pt x="5088" y="485"/>
                      <a:pt x="5036" y="485"/>
                    </a:cubicBezTo>
                    <a:cubicBezTo>
                      <a:pt x="5003" y="485"/>
                      <a:pt x="4970" y="496"/>
                      <a:pt x="4942" y="519"/>
                    </a:cubicBezTo>
                    <a:cubicBezTo>
                      <a:pt x="4870" y="555"/>
                      <a:pt x="4846" y="662"/>
                      <a:pt x="4894" y="733"/>
                    </a:cubicBezTo>
                    <a:lnTo>
                      <a:pt x="5644" y="1912"/>
                    </a:lnTo>
                    <a:cubicBezTo>
                      <a:pt x="5668" y="1960"/>
                      <a:pt x="5704" y="1983"/>
                      <a:pt x="5763" y="1983"/>
                    </a:cubicBezTo>
                    <a:lnTo>
                      <a:pt x="6132" y="2043"/>
                    </a:lnTo>
                    <a:lnTo>
                      <a:pt x="6144" y="2043"/>
                    </a:lnTo>
                    <a:lnTo>
                      <a:pt x="6144" y="2067"/>
                    </a:lnTo>
                    <a:lnTo>
                      <a:pt x="5299" y="2995"/>
                    </a:lnTo>
                    <a:lnTo>
                      <a:pt x="5251" y="3091"/>
                    </a:lnTo>
                    <a:lnTo>
                      <a:pt x="5132" y="3948"/>
                    </a:lnTo>
                    <a:cubicBezTo>
                      <a:pt x="5120" y="4043"/>
                      <a:pt x="5073" y="4115"/>
                      <a:pt x="5013" y="4162"/>
                    </a:cubicBezTo>
                    <a:lnTo>
                      <a:pt x="3834" y="5234"/>
                    </a:lnTo>
                    <a:cubicBezTo>
                      <a:pt x="3775" y="5293"/>
                      <a:pt x="3692" y="5317"/>
                      <a:pt x="3596" y="5317"/>
                    </a:cubicBezTo>
                    <a:cubicBezTo>
                      <a:pt x="3453" y="5317"/>
                      <a:pt x="3334" y="5234"/>
                      <a:pt x="3275" y="5103"/>
                    </a:cubicBezTo>
                    <a:lnTo>
                      <a:pt x="2846" y="3972"/>
                    </a:lnTo>
                    <a:lnTo>
                      <a:pt x="2739" y="2781"/>
                    </a:lnTo>
                    <a:cubicBezTo>
                      <a:pt x="2703" y="2436"/>
                      <a:pt x="2430" y="2162"/>
                      <a:pt x="2084" y="2150"/>
                    </a:cubicBezTo>
                    <a:lnTo>
                      <a:pt x="763" y="2079"/>
                    </a:lnTo>
                    <a:cubicBezTo>
                      <a:pt x="667" y="2079"/>
                      <a:pt x="608" y="2019"/>
                      <a:pt x="596" y="1948"/>
                    </a:cubicBezTo>
                    <a:lnTo>
                      <a:pt x="358" y="971"/>
                    </a:lnTo>
                    <a:cubicBezTo>
                      <a:pt x="346" y="912"/>
                      <a:pt x="358" y="840"/>
                      <a:pt x="417" y="793"/>
                    </a:cubicBezTo>
                    <a:lnTo>
                      <a:pt x="548" y="674"/>
                    </a:lnTo>
                    <a:cubicBezTo>
                      <a:pt x="608" y="614"/>
                      <a:pt x="620" y="519"/>
                      <a:pt x="560" y="436"/>
                    </a:cubicBezTo>
                    <a:cubicBezTo>
                      <a:pt x="529" y="398"/>
                      <a:pt x="488" y="380"/>
                      <a:pt x="444" y="380"/>
                    </a:cubicBezTo>
                    <a:cubicBezTo>
                      <a:pt x="404" y="380"/>
                      <a:pt x="362" y="395"/>
                      <a:pt x="322" y="424"/>
                    </a:cubicBezTo>
                    <a:lnTo>
                      <a:pt x="191" y="543"/>
                    </a:lnTo>
                    <a:cubicBezTo>
                      <a:pt x="60" y="674"/>
                      <a:pt x="1" y="852"/>
                      <a:pt x="48" y="1043"/>
                    </a:cubicBezTo>
                    <a:lnTo>
                      <a:pt x="286" y="2019"/>
                    </a:lnTo>
                    <a:cubicBezTo>
                      <a:pt x="346" y="2233"/>
                      <a:pt x="525" y="2388"/>
                      <a:pt x="763" y="2400"/>
                    </a:cubicBezTo>
                    <a:lnTo>
                      <a:pt x="2084" y="2471"/>
                    </a:lnTo>
                    <a:cubicBezTo>
                      <a:pt x="2263" y="2495"/>
                      <a:pt x="2406" y="2626"/>
                      <a:pt x="2430" y="2805"/>
                    </a:cubicBezTo>
                    <a:lnTo>
                      <a:pt x="2525" y="4007"/>
                    </a:lnTo>
                    <a:cubicBezTo>
                      <a:pt x="2525" y="4031"/>
                      <a:pt x="2525" y="4043"/>
                      <a:pt x="2549" y="4055"/>
                    </a:cubicBezTo>
                    <a:lnTo>
                      <a:pt x="2989" y="5210"/>
                    </a:lnTo>
                    <a:cubicBezTo>
                      <a:pt x="3096" y="5472"/>
                      <a:pt x="3346" y="5650"/>
                      <a:pt x="3620" y="5650"/>
                    </a:cubicBezTo>
                    <a:cubicBezTo>
                      <a:pt x="3775" y="5650"/>
                      <a:pt x="3942" y="5591"/>
                      <a:pt x="4061" y="5472"/>
                    </a:cubicBezTo>
                    <a:lnTo>
                      <a:pt x="5239" y="4400"/>
                    </a:lnTo>
                    <a:cubicBezTo>
                      <a:pt x="5358" y="4293"/>
                      <a:pt x="5430" y="4138"/>
                      <a:pt x="5466" y="3984"/>
                    </a:cubicBezTo>
                    <a:lnTo>
                      <a:pt x="5585" y="3162"/>
                    </a:lnTo>
                    <a:lnTo>
                      <a:pt x="6394" y="2257"/>
                    </a:lnTo>
                    <a:cubicBezTo>
                      <a:pt x="6490" y="2162"/>
                      <a:pt x="6501" y="2031"/>
                      <a:pt x="6478" y="1912"/>
                    </a:cubicBezTo>
                    <a:cubicBezTo>
                      <a:pt x="6454" y="1852"/>
                      <a:pt x="6418" y="1793"/>
                      <a:pt x="6370" y="1757"/>
                    </a:cubicBezTo>
                    <a:lnTo>
                      <a:pt x="7335" y="1102"/>
                    </a:lnTo>
                    <a:lnTo>
                      <a:pt x="7383" y="1067"/>
                    </a:lnTo>
                    <a:cubicBezTo>
                      <a:pt x="7430" y="1007"/>
                      <a:pt x="7406" y="924"/>
                      <a:pt x="7383" y="888"/>
                    </a:cubicBezTo>
                    <a:lnTo>
                      <a:pt x="7263" y="733"/>
                    </a:lnTo>
                    <a:lnTo>
                      <a:pt x="7466" y="709"/>
                    </a:lnTo>
                    <a:cubicBezTo>
                      <a:pt x="7481" y="705"/>
                      <a:pt x="7496" y="703"/>
                      <a:pt x="7510" y="703"/>
                    </a:cubicBezTo>
                    <a:cubicBezTo>
                      <a:pt x="7573" y="703"/>
                      <a:pt x="7625" y="744"/>
                      <a:pt x="7644" y="793"/>
                    </a:cubicBezTo>
                    <a:cubicBezTo>
                      <a:pt x="7680" y="852"/>
                      <a:pt x="7740" y="888"/>
                      <a:pt x="7799" y="888"/>
                    </a:cubicBezTo>
                    <a:cubicBezTo>
                      <a:pt x="7823" y="888"/>
                      <a:pt x="7859" y="864"/>
                      <a:pt x="7883" y="852"/>
                    </a:cubicBezTo>
                    <a:cubicBezTo>
                      <a:pt x="7942" y="817"/>
                      <a:pt x="7966" y="709"/>
                      <a:pt x="7918" y="650"/>
                    </a:cubicBezTo>
                    <a:cubicBezTo>
                      <a:pt x="7825" y="494"/>
                      <a:pt x="7668" y="393"/>
                      <a:pt x="7488" y="393"/>
                    </a:cubicBezTo>
                    <a:cubicBezTo>
                      <a:pt x="7461" y="393"/>
                      <a:pt x="7434" y="395"/>
                      <a:pt x="7406" y="400"/>
                    </a:cubicBezTo>
                    <a:lnTo>
                      <a:pt x="6609" y="483"/>
                    </a:lnTo>
                    <a:lnTo>
                      <a:pt x="6097" y="43"/>
                    </a:lnTo>
                    <a:cubicBezTo>
                      <a:pt x="6064" y="15"/>
                      <a:pt x="6021" y="1"/>
                      <a:pt x="59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7059;p62">
                <a:extLst>
                  <a:ext uri="{FF2B5EF4-FFF2-40B4-BE49-F238E27FC236}">
                    <a16:creationId xmlns:a16="http://schemas.microsoft.com/office/drawing/2014/main" id="{9FEB6A4B-0AB4-4303-8AB9-81E4AEADB19F}"/>
                  </a:ext>
                </a:extLst>
              </p:cNvPr>
              <p:cNvSpPr/>
              <p:nvPr/>
            </p:nvSpPr>
            <p:spPr>
              <a:xfrm>
                <a:off x="7409741" y="3428370"/>
                <a:ext cx="22880" cy="276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863" extrusionOk="0">
                    <a:moveTo>
                      <a:pt x="177" y="1"/>
                    </a:moveTo>
                    <a:cubicBezTo>
                      <a:pt x="144" y="1"/>
                      <a:pt x="111" y="10"/>
                      <a:pt x="84" y="29"/>
                    </a:cubicBezTo>
                    <a:cubicBezTo>
                      <a:pt x="12" y="76"/>
                      <a:pt x="0" y="184"/>
                      <a:pt x="36" y="255"/>
                    </a:cubicBezTo>
                    <a:lnTo>
                      <a:pt x="393" y="791"/>
                    </a:lnTo>
                    <a:cubicBezTo>
                      <a:pt x="429" y="838"/>
                      <a:pt x="488" y="862"/>
                      <a:pt x="536" y="862"/>
                    </a:cubicBezTo>
                    <a:cubicBezTo>
                      <a:pt x="560" y="862"/>
                      <a:pt x="596" y="850"/>
                      <a:pt x="619" y="838"/>
                    </a:cubicBezTo>
                    <a:cubicBezTo>
                      <a:pt x="691" y="779"/>
                      <a:pt x="715" y="684"/>
                      <a:pt x="667" y="612"/>
                    </a:cubicBezTo>
                    <a:lnTo>
                      <a:pt x="310" y="76"/>
                    </a:lnTo>
                    <a:cubicBezTo>
                      <a:pt x="280" y="25"/>
                      <a:pt x="229" y="1"/>
                      <a:pt x="1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201F8ECB-9B5C-4FBC-8DBB-04CEEA1092F5}"/>
              </a:ext>
            </a:extLst>
          </p:cNvPr>
          <p:cNvGrpSpPr/>
          <p:nvPr/>
        </p:nvGrpSpPr>
        <p:grpSpPr>
          <a:xfrm>
            <a:off x="5266582" y="2753904"/>
            <a:ext cx="362176" cy="351538"/>
            <a:chOff x="5209432" y="2709658"/>
            <a:chExt cx="427388" cy="414834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A426EDF-AD53-4CF9-B978-12596E96AD70}"/>
                </a:ext>
              </a:extLst>
            </p:cNvPr>
            <p:cNvSpPr/>
            <p:nvPr/>
          </p:nvSpPr>
          <p:spPr>
            <a:xfrm>
              <a:off x="5209432" y="2709658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7" name="Google Shape;4789;p59">
              <a:extLst>
                <a:ext uri="{FF2B5EF4-FFF2-40B4-BE49-F238E27FC236}">
                  <a16:creationId xmlns:a16="http://schemas.microsoft.com/office/drawing/2014/main" id="{EC45CD7E-65FF-4DB9-B75A-581557795227}"/>
                </a:ext>
              </a:extLst>
            </p:cNvPr>
            <p:cNvGrpSpPr/>
            <p:nvPr/>
          </p:nvGrpSpPr>
          <p:grpSpPr>
            <a:xfrm>
              <a:off x="5270035" y="2775658"/>
              <a:ext cx="289642" cy="291183"/>
              <a:chOff x="3095745" y="3805393"/>
              <a:chExt cx="352840" cy="354717"/>
            </a:xfrm>
            <a:solidFill>
              <a:schemeClr val="bg1"/>
            </a:solidFill>
          </p:grpSpPr>
          <p:sp>
            <p:nvSpPr>
              <p:cNvPr id="278" name="Google Shape;4790;p59">
                <a:extLst>
                  <a:ext uri="{FF2B5EF4-FFF2-40B4-BE49-F238E27FC236}">
                    <a16:creationId xmlns:a16="http://schemas.microsoft.com/office/drawing/2014/main" id="{D2CEB56F-E5FE-4C61-8871-9CC529F80C44}"/>
                  </a:ext>
                </a:extLst>
              </p:cNvPr>
              <p:cNvSpPr/>
              <p:nvPr/>
            </p:nvSpPr>
            <p:spPr>
              <a:xfrm>
                <a:off x="3095745" y="3805393"/>
                <a:ext cx="272093" cy="271711"/>
              </a:xfrm>
              <a:custGeom>
                <a:avLst/>
                <a:gdLst/>
                <a:ahLst/>
                <a:cxnLst/>
                <a:rect l="l" t="t" r="r" b="b"/>
                <a:pathLst>
                  <a:path w="8549" h="8537" extrusionOk="0">
                    <a:moveTo>
                      <a:pt x="4025" y="0"/>
                    </a:moveTo>
                    <a:cubicBezTo>
                      <a:pt x="3763" y="0"/>
                      <a:pt x="3525" y="179"/>
                      <a:pt x="3489" y="441"/>
                    </a:cubicBezTo>
                    <a:lnTo>
                      <a:pt x="3322" y="1262"/>
                    </a:lnTo>
                    <a:cubicBezTo>
                      <a:pt x="3155" y="1322"/>
                      <a:pt x="2977" y="1381"/>
                      <a:pt x="2834" y="1465"/>
                    </a:cubicBezTo>
                    <a:lnTo>
                      <a:pt x="2132" y="1012"/>
                    </a:lnTo>
                    <a:cubicBezTo>
                      <a:pt x="2036" y="947"/>
                      <a:pt x="1929" y="915"/>
                      <a:pt x="1825" y="915"/>
                    </a:cubicBezTo>
                    <a:cubicBezTo>
                      <a:pt x="1683" y="915"/>
                      <a:pt x="1544" y="974"/>
                      <a:pt x="1441" y="1084"/>
                    </a:cubicBezTo>
                    <a:lnTo>
                      <a:pt x="1084" y="1441"/>
                    </a:lnTo>
                    <a:cubicBezTo>
                      <a:pt x="905" y="1619"/>
                      <a:pt x="881" y="1917"/>
                      <a:pt x="1012" y="2119"/>
                    </a:cubicBezTo>
                    <a:lnTo>
                      <a:pt x="1477" y="2822"/>
                    </a:lnTo>
                    <a:cubicBezTo>
                      <a:pt x="1381" y="2989"/>
                      <a:pt x="1322" y="3155"/>
                      <a:pt x="1262" y="3310"/>
                    </a:cubicBezTo>
                    <a:lnTo>
                      <a:pt x="453" y="3477"/>
                    </a:lnTo>
                    <a:cubicBezTo>
                      <a:pt x="191" y="3524"/>
                      <a:pt x="0" y="3763"/>
                      <a:pt x="0" y="4013"/>
                    </a:cubicBezTo>
                    <a:lnTo>
                      <a:pt x="0" y="4525"/>
                    </a:lnTo>
                    <a:cubicBezTo>
                      <a:pt x="0" y="4775"/>
                      <a:pt x="179" y="5013"/>
                      <a:pt x="453" y="5060"/>
                    </a:cubicBezTo>
                    <a:lnTo>
                      <a:pt x="1262" y="5215"/>
                    </a:lnTo>
                    <a:cubicBezTo>
                      <a:pt x="1322" y="5382"/>
                      <a:pt x="1381" y="5560"/>
                      <a:pt x="1477" y="5715"/>
                    </a:cubicBezTo>
                    <a:lnTo>
                      <a:pt x="1012" y="6406"/>
                    </a:lnTo>
                    <a:cubicBezTo>
                      <a:pt x="869" y="6632"/>
                      <a:pt x="893" y="6918"/>
                      <a:pt x="1084" y="7096"/>
                    </a:cubicBezTo>
                    <a:lnTo>
                      <a:pt x="1441" y="7453"/>
                    </a:lnTo>
                    <a:cubicBezTo>
                      <a:pt x="1544" y="7557"/>
                      <a:pt x="1687" y="7608"/>
                      <a:pt x="1830" y="7608"/>
                    </a:cubicBezTo>
                    <a:cubicBezTo>
                      <a:pt x="1935" y="7608"/>
                      <a:pt x="2041" y="7580"/>
                      <a:pt x="2132" y="7525"/>
                    </a:cubicBezTo>
                    <a:lnTo>
                      <a:pt x="2834" y="7061"/>
                    </a:lnTo>
                    <a:cubicBezTo>
                      <a:pt x="2989" y="7156"/>
                      <a:pt x="3155" y="7215"/>
                      <a:pt x="3322" y="7275"/>
                    </a:cubicBezTo>
                    <a:lnTo>
                      <a:pt x="3489" y="8096"/>
                    </a:lnTo>
                    <a:cubicBezTo>
                      <a:pt x="3525" y="8346"/>
                      <a:pt x="3763" y="8537"/>
                      <a:pt x="4025" y="8537"/>
                    </a:cubicBezTo>
                    <a:lnTo>
                      <a:pt x="4525" y="8537"/>
                    </a:lnTo>
                    <a:cubicBezTo>
                      <a:pt x="4775" y="8537"/>
                      <a:pt x="5013" y="8358"/>
                      <a:pt x="5060" y="8096"/>
                    </a:cubicBezTo>
                    <a:lnTo>
                      <a:pt x="5227" y="7275"/>
                    </a:lnTo>
                    <a:cubicBezTo>
                      <a:pt x="5358" y="7227"/>
                      <a:pt x="5489" y="7180"/>
                      <a:pt x="5632" y="7120"/>
                    </a:cubicBezTo>
                    <a:cubicBezTo>
                      <a:pt x="5692" y="7084"/>
                      <a:pt x="5727" y="6977"/>
                      <a:pt x="5692" y="6894"/>
                    </a:cubicBezTo>
                    <a:cubicBezTo>
                      <a:pt x="5655" y="6821"/>
                      <a:pt x="5584" y="6790"/>
                      <a:pt x="5515" y="6790"/>
                    </a:cubicBezTo>
                    <a:cubicBezTo>
                      <a:pt x="5494" y="6790"/>
                      <a:pt x="5473" y="6793"/>
                      <a:pt x="5453" y="6799"/>
                    </a:cubicBezTo>
                    <a:cubicBezTo>
                      <a:pt x="5299" y="6870"/>
                      <a:pt x="5156" y="6918"/>
                      <a:pt x="5001" y="6965"/>
                    </a:cubicBezTo>
                    <a:cubicBezTo>
                      <a:pt x="4941" y="6977"/>
                      <a:pt x="4882" y="7037"/>
                      <a:pt x="4882" y="7096"/>
                    </a:cubicBezTo>
                    <a:lnTo>
                      <a:pt x="4703" y="8025"/>
                    </a:lnTo>
                    <a:cubicBezTo>
                      <a:pt x="4691" y="8108"/>
                      <a:pt x="4596" y="8180"/>
                      <a:pt x="4513" y="8180"/>
                    </a:cubicBezTo>
                    <a:lnTo>
                      <a:pt x="4001" y="8180"/>
                    </a:lnTo>
                    <a:cubicBezTo>
                      <a:pt x="3917" y="8180"/>
                      <a:pt x="3822" y="8120"/>
                      <a:pt x="3810" y="8025"/>
                    </a:cubicBezTo>
                    <a:lnTo>
                      <a:pt x="3632" y="7096"/>
                    </a:lnTo>
                    <a:cubicBezTo>
                      <a:pt x="3620" y="7037"/>
                      <a:pt x="3572" y="6977"/>
                      <a:pt x="3513" y="6965"/>
                    </a:cubicBezTo>
                    <a:cubicBezTo>
                      <a:pt x="3310" y="6906"/>
                      <a:pt x="3096" y="6811"/>
                      <a:pt x="2905" y="6703"/>
                    </a:cubicBezTo>
                    <a:cubicBezTo>
                      <a:pt x="2876" y="6691"/>
                      <a:pt x="2843" y="6686"/>
                      <a:pt x="2812" y="6686"/>
                    </a:cubicBezTo>
                    <a:cubicBezTo>
                      <a:pt x="2780" y="6686"/>
                      <a:pt x="2751" y="6691"/>
                      <a:pt x="2727" y="6703"/>
                    </a:cubicBezTo>
                    <a:lnTo>
                      <a:pt x="1941" y="7227"/>
                    </a:lnTo>
                    <a:cubicBezTo>
                      <a:pt x="1904" y="7249"/>
                      <a:pt x="1864" y="7260"/>
                      <a:pt x="1824" y="7260"/>
                    </a:cubicBezTo>
                    <a:cubicBezTo>
                      <a:pt x="1774" y="7260"/>
                      <a:pt x="1725" y="7243"/>
                      <a:pt x="1679" y="7203"/>
                    </a:cubicBezTo>
                    <a:lnTo>
                      <a:pt x="1322" y="6846"/>
                    </a:lnTo>
                    <a:cubicBezTo>
                      <a:pt x="1262" y="6787"/>
                      <a:pt x="1250" y="6680"/>
                      <a:pt x="1298" y="6584"/>
                    </a:cubicBezTo>
                    <a:lnTo>
                      <a:pt x="1822" y="5799"/>
                    </a:lnTo>
                    <a:cubicBezTo>
                      <a:pt x="1846" y="5739"/>
                      <a:pt x="1858" y="5679"/>
                      <a:pt x="1822" y="5620"/>
                    </a:cubicBezTo>
                    <a:cubicBezTo>
                      <a:pt x="1715" y="5429"/>
                      <a:pt x="1620" y="5215"/>
                      <a:pt x="1560" y="5013"/>
                    </a:cubicBezTo>
                    <a:cubicBezTo>
                      <a:pt x="1548" y="4953"/>
                      <a:pt x="1489" y="4894"/>
                      <a:pt x="1429" y="4894"/>
                    </a:cubicBezTo>
                    <a:lnTo>
                      <a:pt x="512" y="4715"/>
                    </a:lnTo>
                    <a:cubicBezTo>
                      <a:pt x="417" y="4703"/>
                      <a:pt x="346" y="4608"/>
                      <a:pt x="346" y="4525"/>
                    </a:cubicBezTo>
                    <a:lnTo>
                      <a:pt x="346" y="4013"/>
                    </a:lnTo>
                    <a:cubicBezTo>
                      <a:pt x="346" y="3929"/>
                      <a:pt x="405" y="3834"/>
                      <a:pt x="512" y="3822"/>
                    </a:cubicBezTo>
                    <a:lnTo>
                      <a:pt x="1429" y="3643"/>
                    </a:lnTo>
                    <a:cubicBezTo>
                      <a:pt x="1489" y="3632"/>
                      <a:pt x="1548" y="3584"/>
                      <a:pt x="1560" y="3524"/>
                    </a:cubicBezTo>
                    <a:cubicBezTo>
                      <a:pt x="1620" y="3322"/>
                      <a:pt x="1715" y="3108"/>
                      <a:pt x="1822" y="2917"/>
                    </a:cubicBezTo>
                    <a:cubicBezTo>
                      <a:pt x="1846" y="2858"/>
                      <a:pt x="1846" y="2786"/>
                      <a:pt x="1822" y="2739"/>
                    </a:cubicBezTo>
                    <a:lnTo>
                      <a:pt x="1298" y="1941"/>
                    </a:lnTo>
                    <a:cubicBezTo>
                      <a:pt x="1250" y="1869"/>
                      <a:pt x="1250" y="1762"/>
                      <a:pt x="1322" y="1691"/>
                    </a:cubicBezTo>
                    <a:lnTo>
                      <a:pt x="1679" y="1334"/>
                    </a:lnTo>
                    <a:cubicBezTo>
                      <a:pt x="1714" y="1299"/>
                      <a:pt x="1765" y="1280"/>
                      <a:pt x="1820" y="1280"/>
                    </a:cubicBezTo>
                    <a:cubicBezTo>
                      <a:pt x="1859" y="1280"/>
                      <a:pt x="1901" y="1290"/>
                      <a:pt x="1941" y="1310"/>
                    </a:cubicBezTo>
                    <a:lnTo>
                      <a:pt x="2727" y="1822"/>
                    </a:lnTo>
                    <a:cubicBezTo>
                      <a:pt x="2759" y="1841"/>
                      <a:pt x="2791" y="1853"/>
                      <a:pt x="2822" y="1853"/>
                    </a:cubicBezTo>
                    <a:cubicBezTo>
                      <a:pt x="2850" y="1853"/>
                      <a:pt x="2878" y="1844"/>
                      <a:pt x="2905" y="1822"/>
                    </a:cubicBezTo>
                    <a:cubicBezTo>
                      <a:pt x="3096" y="1727"/>
                      <a:pt x="3310" y="1631"/>
                      <a:pt x="3513" y="1572"/>
                    </a:cubicBezTo>
                    <a:cubicBezTo>
                      <a:pt x="3572" y="1560"/>
                      <a:pt x="3632" y="1500"/>
                      <a:pt x="3632" y="1441"/>
                    </a:cubicBezTo>
                    <a:lnTo>
                      <a:pt x="3810" y="512"/>
                    </a:lnTo>
                    <a:cubicBezTo>
                      <a:pt x="3822" y="429"/>
                      <a:pt x="3917" y="357"/>
                      <a:pt x="4001" y="357"/>
                    </a:cubicBezTo>
                    <a:lnTo>
                      <a:pt x="4513" y="357"/>
                    </a:lnTo>
                    <a:cubicBezTo>
                      <a:pt x="4596" y="357"/>
                      <a:pt x="4691" y="417"/>
                      <a:pt x="4703" y="512"/>
                    </a:cubicBezTo>
                    <a:lnTo>
                      <a:pt x="4882" y="1441"/>
                    </a:lnTo>
                    <a:cubicBezTo>
                      <a:pt x="4894" y="1500"/>
                      <a:pt x="4941" y="1560"/>
                      <a:pt x="5001" y="1572"/>
                    </a:cubicBezTo>
                    <a:cubicBezTo>
                      <a:pt x="5215" y="1631"/>
                      <a:pt x="5418" y="1727"/>
                      <a:pt x="5608" y="1822"/>
                    </a:cubicBezTo>
                    <a:cubicBezTo>
                      <a:pt x="5638" y="1840"/>
                      <a:pt x="5674" y="1849"/>
                      <a:pt x="5706" y="1849"/>
                    </a:cubicBezTo>
                    <a:cubicBezTo>
                      <a:pt x="5739" y="1849"/>
                      <a:pt x="5769" y="1840"/>
                      <a:pt x="5787" y="1822"/>
                    </a:cubicBezTo>
                    <a:lnTo>
                      <a:pt x="6584" y="1310"/>
                    </a:lnTo>
                    <a:cubicBezTo>
                      <a:pt x="6617" y="1288"/>
                      <a:pt x="6656" y="1277"/>
                      <a:pt x="6696" y="1277"/>
                    </a:cubicBezTo>
                    <a:cubicBezTo>
                      <a:pt x="6745" y="1277"/>
                      <a:pt x="6795" y="1294"/>
                      <a:pt x="6835" y="1334"/>
                    </a:cubicBezTo>
                    <a:lnTo>
                      <a:pt x="7192" y="1691"/>
                    </a:lnTo>
                    <a:cubicBezTo>
                      <a:pt x="7251" y="1750"/>
                      <a:pt x="7263" y="1858"/>
                      <a:pt x="7216" y="1941"/>
                    </a:cubicBezTo>
                    <a:lnTo>
                      <a:pt x="6704" y="2739"/>
                    </a:lnTo>
                    <a:cubicBezTo>
                      <a:pt x="6668" y="2798"/>
                      <a:pt x="6656" y="2858"/>
                      <a:pt x="6704" y="2917"/>
                    </a:cubicBezTo>
                    <a:cubicBezTo>
                      <a:pt x="6799" y="3108"/>
                      <a:pt x="6894" y="3322"/>
                      <a:pt x="6954" y="3524"/>
                    </a:cubicBezTo>
                    <a:cubicBezTo>
                      <a:pt x="6965" y="3584"/>
                      <a:pt x="7025" y="3643"/>
                      <a:pt x="7085" y="3643"/>
                    </a:cubicBezTo>
                    <a:lnTo>
                      <a:pt x="8013" y="3822"/>
                    </a:lnTo>
                    <a:cubicBezTo>
                      <a:pt x="8097" y="3834"/>
                      <a:pt x="8168" y="3929"/>
                      <a:pt x="8168" y="4013"/>
                    </a:cubicBezTo>
                    <a:lnTo>
                      <a:pt x="8168" y="4525"/>
                    </a:lnTo>
                    <a:cubicBezTo>
                      <a:pt x="8168" y="4608"/>
                      <a:pt x="8108" y="4703"/>
                      <a:pt x="8013" y="4715"/>
                    </a:cubicBezTo>
                    <a:lnTo>
                      <a:pt x="7085" y="4894"/>
                    </a:lnTo>
                    <a:cubicBezTo>
                      <a:pt x="7025" y="4906"/>
                      <a:pt x="6965" y="4953"/>
                      <a:pt x="6954" y="5013"/>
                    </a:cubicBezTo>
                    <a:cubicBezTo>
                      <a:pt x="6906" y="5156"/>
                      <a:pt x="6846" y="5322"/>
                      <a:pt x="6787" y="5477"/>
                    </a:cubicBezTo>
                    <a:cubicBezTo>
                      <a:pt x="6739" y="5560"/>
                      <a:pt x="6787" y="5668"/>
                      <a:pt x="6882" y="5715"/>
                    </a:cubicBezTo>
                    <a:cubicBezTo>
                      <a:pt x="6903" y="5724"/>
                      <a:pt x="6926" y="5729"/>
                      <a:pt x="6949" y="5729"/>
                    </a:cubicBezTo>
                    <a:cubicBezTo>
                      <a:pt x="7016" y="5729"/>
                      <a:pt x="7085" y="5691"/>
                      <a:pt x="7120" y="5620"/>
                    </a:cubicBezTo>
                    <a:cubicBezTo>
                      <a:pt x="7180" y="5489"/>
                      <a:pt x="7239" y="5358"/>
                      <a:pt x="7275" y="5215"/>
                    </a:cubicBezTo>
                    <a:lnTo>
                      <a:pt x="8097" y="5060"/>
                    </a:lnTo>
                    <a:cubicBezTo>
                      <a:pt x="8347" y="5013"/>
                      <a:pt x="8549" y="4775"/>
                      <a:pt x="8549" y="4525"/>
                    </a:cubicBezTo>
                    <a:lnTo>
                      <a:pt x="8549" y="4013"/>
                    </a:lnTo>
                    <a:cubicBezTo>
                      <a:pt x="8549" y="3763"/>
                      <a:pt x="8370" y="3524"/>
                      <a:pt x="8097" y="3477"/>
                    </a:cubicBezTo>
                    <a:lnTo>
                      <a:pt x="7275" y="3310"/>
                    </a:lnTo>
                    <a:cubicBezTo>
                      <a:pt x="7216" y="3155"/>
                      <a:pt x="7156" y="2977"/>
                      <a:pt x="7073" y="2822"/>
                    </a:cubicBezTo>
                    <a:lnTo>
                      <a:pt x="7537" y="2119"/>
                    </a:lnTo>
                    <a:cubicBezTo>
                      <a:pt x="7680" y="1905"/>
                      <a:pt x="7656" y="1619"/>
                      <a:pt x="7454" y="1441"/>
                    </a:cubicBezTo>
                    <a:lnTo>
                      <a:pt x="7096" y="1084"/>
                    </a:lnTo>
                    <a:cubicBezTo>
                      <a:pt x="6992" y="980"/>
                      <a:pt x="6848" y="924"/>
                      <a:pt x="6705" y="924"/>
                    </a:cubicBezTo>
                    <a:cubicBezTo>
                      <a:pt x="6603" y="924"/>
                      <a:pt x="6502" y="953"/>
                      <a:pt x="6418" y="1012"/>
                    </a:cubicBezTo>
                    <a:lnTo>
                      <a:pt x="5715" y="1465"/>
                    </a:lnTo>
                    <a:cubicBezTo>
                      <a:pt x="5549" y="1381"/>
                      <a:pt x="5394" y="1322"/>
                      <a:pt x="5227" y="1262"/>
                    </a:cubicBezTo>
                    <a:lnTo>
                      <a:pt x="5060" y="441"/>
                    </a:lnTo>
                    <a:cubicBezTo>
                      <a:pt x="5013" y="191"/>
                      <a:pt x="4775" y="0"/>
                      <a:pt x="45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4791;p59">
                <a:extLst>
                  <a:ext uri="{FF2B5EF4-FFF2-40B4-BE49-F238E27FC236}">
                    <a16:creationId xmlns:a16="http://schemas.microsoft.com/office/drawing/2014/main" id="{0AD095FC-BD04-41A5-94CA-F89D6CB45FFB}"/>
                  </a:ext>
                </a:extLst>
              </p:cNvPr>
              <p:cNvSpPr/>
              <p:nvPr/>
            </p:nvSpPr>
            <p:spPr>
              <a:xfrm>
                <a:off x="3184798" y="3878883"/>
                <a:ext cx="109550" cy="94018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2954" extrusionOk="0">
                    <a:moveTo>
                      <a:pt x="1465" y="1"/>
                    </a:moveTo>
                    <a:cubicBezTo>
                      <a:pt x="941" y="1"/>
                      <a:pt x="453" y="191"/>
                      <a:pt x="72" y="561"/>
                    </a:cubicBezTo>
                    <a:cubicBezTo>
                      <a:pt x="0" y="632"/>
                      <a:pt x="0" y="739"/>
                      <a:pt x="72" y="811"/>
                    </a:cubicBezTo>
                    <a:cubicBezTo>
                      <a:pt x="113" y="852"/>
                      <a:pt x="158" y="873"/>
                      <a:pt x="203" y="873"/>
                    </a:cubicBezTo>
                    <a:cubicBezTo>
                      <a:pt x="247" y="873"/>
                      <a:pt x="292" y="852"/>
                      <a:pt x="334" y="811"/>
                    </a:cubicBezTo>
                    <a:cubicBezTo>
                      <a:pt x="631" y="513"/>
                      <a:pt x="1024" y="358"/>
                      <a:pt x="1465" y="358"/>
                    </a:cubicBezTo>
                    <a:cubicBezTo>
                      <a:pt x="2358" y="358"/>
                      <a:pt x="3084" y="1084"/>
                      <a:pt x="3084" y="1977"/>
                    </a:cubicBezTo>
                    <a:cubicBezTo>
                      <a:pt x="3084" y="2227"/>
                      <a:pt x="3024" y="2477"/>
                      <a:pt x="2905" y="2716"/>
                    </a:cubicBezTo>
                    <a:cubicBezTo>
                      <a:pt x="2846" y="2799"/>
                      <a:pt x="2894" y="2894"/>
                      <a:pt x="2977" y="2942"/>
                    </a:cubicBezTo>
                    <a:cubicBezTo>
                      <a:pt x="3013" y="2954"/>
                      <a:pt x="3036" y="2954"/>
                      <a:pt x="3048" y="2954"/>
                    </a:cubicBezTo>
                    <a:cubicBezTo>
                      <a:pt x="3108" y="2954"/>
                      <a:pt x="3167" y="2930"/>
                      <a:pt x="3215" y="2870"/>
                    </a:cubicBezTo>
                    <a:cubicBezTo>
                      <a:pt x="3370" y="2585"/>
                      <a:pt x="3441" y="2287"/>
                      <a:pt x="3441" y="1977"/>
                    </a:cubicBezTo>
                    <a:cubicBezTo>
                      <a:pt x="3441" y="894"/>
                      <a:pt x="2560" y="1"/>
                      <a:pt x="146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4792;p59">
                <a:extLst>
                  <a:ext uri="{FF2B5EF4-FFF2-40B4-BE49-F238E27FC236}">
                    <a16:creationId xmlns:a16="http://schemas.microsoft.com/office/drawing/2014/main" id="{2289E684-0A6F-4E88-BFC4-8F11ECE689EF}"/>
                  </a:ext>
                </a:extLst>
              </p:cNvPr>
              <p:cNvSpPr/>
              <p:nvPr/>
            </p:nvSpPr>
            <p:spPr>
              <a:xfrm>
                <a:off x="3168120" y="3917331"/>
                <a:ext cx="102707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34" extrusionOk="0">
                    <a:moveTo>
                      <a:pt x="277" y="0"/>
                    </a:moveTo>
                    <a:cubicBezTo>
                      <a:pt x="203" y="0"/>
                      <a:pt x="136" y="38"/>
                      <a:pt x="108" y="115"/>
                    </a:cubicBezTo>
                    <a:cubicBezTo>
                      <a:pt x="36" y="317"/>
                      <a:pt x="0" y="531"/>
                      <a:pt x="0" y="758"/>
                    </a:cubicBezTo>
                    <a:cubicBezTo>
                      <a:pt x="0" y="1841"/>
                      <a:pt x="881" y="2734"/>
                      <a:pt x="1977" y="2734"/>
                    </a:cubicBezTo>
                    <a:cubicBezTo>
                      <a:pt x="2394" y="2734"/>
                      <a:pt x="2798" y="2603"/>
                      <a:pt x="3144" y="2365"/>
                    </a:cubicBezTo>
                    <a:cubicBezTo>
                      <a:pt x="3215" y="2305"/>
                      <a:pt x="3227" y="2198"/>
                      <a:pt x="3191" y="2127"/>
                    </a:cubicBezTo>
                    <a:cubicBezTo>
                      <a:pt x="3162" y="2075"/>
                      <a:pt x="3106" y="2051"/>
                      <a:pt x="3050" y="2051"/>
                    </a:cubicBezTo>
                    <a:cubicBezTo>
                      <a:pt x="3015" y="2051"/>
                      <a:pt x="2981" y="2061"/>
                      <a:pt x="2953" y="2079"/>
                    </a:cubicBezTo>
                    <a:cubicBezTo>
                      <a:pt x="2667" y="2282"/>
                      <a:pt x="2334" y="2389"/>
                      <a:pt x="2001" y="2389"/>
                    </a:cubicBezTo>
                    <a:cubicBezTo>
                      <a:pt x="1108" y="2389"/>
                      <a:pt x="370" y="1662"/>
                      <a:pt x="370" y="769"/>
                    </a:cubicBezTo>
                    <a:cubicBezTo>
                      <a:pt x="370" y="591"/>
                      <a:pt x="405" y="412"/>
                      <a:pt x="465" y="246"/>
                    </a:cubicBezTo>
                    <a:cubicBezTo>
                      <a:pt x="465" y="138"/>
                      <a:pt x="417" y="43"/>
                      <a:pt x="334" y="7"/>
                    </a:cubicBezTo>
                    <a:cubicBezTo>
                      <a:pt x="315" y="3"/>
                      <a:pt x="296" y="0"/>
                      <a:pt x="27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4793;p59">
                <a:extLst>
                  <a:ext uri="{FF2B5EF4-FFF2-40B4-BE49-F238E27FC236}">
                    <a16:creationId xmlns:a16="http://schemas.microsoft.com/office/drawing/2014/main" id="{609D2A05-1A6B-4572-87D0-547AF795BA49}"/>
                  </a:ext>
                </a:extLst>
              </p:cNvPr>
              <p:cNvSpPr/>
              <p:nvPr/>
            </p:nvSpPr>
            <p:spPr>
              <a:xfrm>
                <a:off x="3264749" y="3976275"/>
                <a:ext cx="183836" cy="183836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5776" extrusionOk="0">
                    <a:moveTo>
                      <a:pt x="2739" y="1"/>
                    </a:moveTo>
                    <a:cubicBezTo>
                      <a:pt x="2548" y="1"/>
                      <a:pt x="2370" y="156"/>
                      <a:pt x="2322" y="346"/>
                    </a:cubicBezTo>
                    <a:lnTo>
                      <a:pt x="2215" y="846"/>
                    </a:lnTo>
                    <a:cubicBezTo>
                      <a:pt x="2132" y="882"/>
                      <a:pt x="2036" y="930"/>
                      <a:pt x="1953" y="953"/>
                    </a:cubicBezTo>
                    <a:lnTo>
                      <a:pt x="1525" y="668"/>
                    </a:lnTo>
                    <a:cubicBezTo>
                      <a:pt x="1454" y="627"/>
                      <a:pt x="1372" y="606"/>
                      <a:pt x="1291" y="606"/>
                    </a:cubicBezTo>
                    <a:cubicBezTo>
                      <a:pt x="1181" y="606"/>
                      <a:pt x="1071" y="645"/>
                      <a:pt x="989" y="727"/>
                    </a:cubicBezTo>
                    <a:lnTo>
                      <a:pt x="751" y="965"/>
                    </a:lnTo>
                    <a:cubicBezTo>
                      <a:pt x="620" y="1108"/>
                      <a:pt x="584" y="1322"/>
                      <a:pt x="691" y="1501"/>
                    </a:cubicBezTo>
                    <a:lnTo>
                      <a:pt x="977" y="1942"/>
                    </a:lnTo>
                    <a:cubicBezTo>
                      <a:pt x="917" y="2061"/>
                      <a:pt x="870" y="2180"/>
                      <a:pt x="822" y="2311"/>
                    </a:cubicBezTo>
                    <a:cubicBezTo>
                      <a:pt x="786" y="2394"/>
                      <a:pt x="858" y="2501"/>
                      <a:pt x="941" y="2537"/>
                    </a:cubicBezTo>
                    <a:cubicBezTo>
                      <a:pt x="954" y="2541"/>
                      <a:pt x="967" y="2542"/>
                      <a:pt x="980" y="2542"/>
                    </a:cubicBezTo>
                    <a:cubicBezTo>
                      <a:pt x="1055" y="2542"/>
                      <a:pt x="1137" y="2489"/>
                      <a:pt x="1167" y="2418"/>
                    </a:cubicBezTo>
                    <a:cubicBezTo>
                      <a:pt x="1203" y="2275"/>
                      <a:pt x="1251" y="2144"/>
                      <a:pt x="1322" y="2025"/>
                    </a:cubicBezTo>
                    <a:cubicBezTo>
                      <a:pt x="1358" y="1965"/>
                      <a:pt x="1358" y="1894"/>
                      <a:pt x="1322" y="1846"/>
                    </a:cubicBezTo>
                    <a:lnTo>
                      <a:pt x="989" y="1322"/>
                    </a:lnTo>
                    <a:cubicBezTo>
                      <a:pt x="977" y="1299"/>
                      <a:pt x="977" y="1263"/>
                      <a:pt x="1001" y="1239"/>
                    </a:cubicBezTo>
                    <a:lnTo>
                      <a:pt x="1239" y="1001"/>
                    </a:lnTo>
                    <a:cubicBezTo>
                      <a:pt x="1258" y="981"/>
                      <a:pt x="1274" y="973"/>
                      <a:pt x="1291" y="973"/>
                    </a:cubicBezTo>
                    <a:cubicBezTo>
                      <a:pt x="1304" y="973"/>
                      <a:pt x="1318" y="978"/>
                      <a:pt x="1334" y="989"/>
                    </a:cubicBezTo>
                    <a:lnTo>
                      <a:pt x="1846" y="1322"/>
                    </a:lnTo>
                    <a:cubicBezTo>
                      <a:pt x="1878" y="1342"/>
                      <a:pt x="1910" y="1354"/>
                      <a:pt x="1942" y="1354"/>
                    </a:cubicBezTo>
                    <a:cubicBezTo>
                      <a:pt x="1969" y="1354"/>
                      <a:pt x="1997" y="1345"/>
                      <a:pt x="2025" y="1322"/>
                    </a:cubicBezTo>
                    <a:cubicBezTo>
                      <a:pt x="2144" y="1251"/>
                      <a:pt x="2287" y="1203"/>
                      <a:pt x="2417" y="1156"/>
                    </a:cubicBezTo>
                    <a:cubicBezTo>
                      <a:pt x="2477" y="1144"/>
                      <a:pt x="2537" y="1084"/>
                      <a:pt x="2537" y="1025"/>
                    </a:cubicBezTo>
                    <a:lnTo>
                      <a:pt x="2656" y="418"/>
                    </a:lnTo>
                    <a:cubicBezTo>
                      <a:pt x="2656" y="382"/>
                      <a:pt x="2679" y="358"/>
                      <a:pt x="2727" y="358"/>
                    </a:cubicBezTo>
                    <a:lnTo>
                      <a:pt x="3060" y="358"/>
                    </a:lnTo>
                    <a:cubicBezTo>
                      <a:pt x="3084" y="358"/>
                      <a:pt x="3120" y="394"/>
                      <a:pt x="3132" y="418"/>
                    </a:cubicBezTo>
                    <a:lnTo>
                      <a:pt x="3251" y="1025"/>
                    </a:lnTo>
                    <a:cubicBezTo>
                      <a:pt x="3263" y="1084"/>
                      <a:pt x="3310" y="1144"/>
                      <a:pt x="3370" y="1156"/>
                    </a:cubicBezTo>
                    <a:cubicBezTo>
                      <a:pt x="3501" y="1203"/>
                      <a:pt x="3632" y="1251"/>
                      <a:pt x="3751" y="1322"/>
                    </a:cubicBezTo>
                    <a:cubicBezTo>
                      <a:pt x="3781" y="1340"/>
                      <a:pt x="3816" y="1349"/>
                      <a:pt x="3849" y="1349"/>
                    </a:cubicBezTo>
                    <a:cubicBezTo>
                      <a:pt x="3882" y="1349"/>
                      <a:pt x="3912" y="1340"/>
                      <a:pt x="3930" y="1322"/>
                    </a:cubicBezTo>
                    <a:lnTo>
                      <a:pt x="4453" y="989"/>
                    </a:lnTo>
                    <a:cubicBezTo>
                      <a:pt x="4469" y="978"/>
                      <a:pt x="4483" y="973"/>
                      <a:pt x="4497" y="973"/>
                    </a:cubicBezTo>
                    <a:cubicBezTo>
                      <a:pt x="4513" y="973"/>
                      <a:pt x="4529" y="981"/>
                      <a:pt x="4549" y="1001"/>
                    </a:cubicBezTo>
                    <a:lnTo>
                      <a:pt x="4787" y="1239"/>
                    </a:lnTo>
                    <a:cubicBezTo>
                      <a:pt x="4811" y="1263"/>
                      <a:pt x="4811" y="1299"/>
                      <a:pt x="4799" y="1322"/>
                    </a:cubicBezTo>
                    <a:lnTo>
                      <a:pt x="4453" y="1846"/>
                    </a:lnTo>
                    <a:cubicBezTo>
                      <a:pt x="4430" y="1906"/>
                      <a:pt x="4406" y="1965"/>
                      <a:pt x="4453" y="2025"/>
                    </a:cubicBezTo>
                    <a:cubicBezTo>
                      <a:pt x="4525" y="2144"/>
                      <a:pt x="4573" y="2275"/>
                      <a:pt x="4620" y="2418"/>
                    </a:cubicBezTo>
                    <a:cubicBezTo>
                      <a:pt x="4632" y="2477"/>
                      <a:pt x="4692" y="2537"/>
                      <a:pt x="4751" y="2537"/>
                    </a:cubicBezTo>
                    <a:lnTo>
                      <a:pt x="5358" y="2656"/>
                    </a:lnTo>
                    <a:cubicBezTo>
                      <a:pt x="5394" y="2656"/>
                      <a:pt x="5418" y="2680"/>
                      <a:pt x="5418" y="2727"/>
                    </a:cubicBezTo>
                    <a:lnTo>
                      <a:pt x="5418" y="3049"/>
                    </a:lnTo>
                    <a:cubicBezTo>
                      <a:pt x="5418" y="3085"/>
                      <a:pt x="5394" y="3108"/>
                      <a:pt x="5358" y="3132"/>
                    </a:cubicBezTo>
                    <a:lnTo>
                      <a:pt x="4751" y="3251"/>
                    </a:lnTo>
                    <a:cubicBezTo>
                      <a:pt x="4692" y="3263"/>
                      <a:pt x="4632" y="3311"/>
                      <a:pt x="4620" y="3370"/>
                    </a:cubicBezTo>
                    <a:cubicBezTo>
                      <a:pt x="4573" y="3501"/>
                      <a:pt x="4525" y="3632"/>
                      <a:pt x="4453" y="3751"/>
                    </a:cubicBezTo>
                    <a:cubicBezTo>
                      <a:pt x="4430" y="3811"/>
                      <a:pt x="4430" y="3882"/>
                      <a:pt x="4453" y="3930"/>
                    </a:cubicBezTo>
                    <a:lnTo>
                      <a:pt x="4799" y="4454"/>
                    </a:lnTo>
                    <a:cubicBezTo>
                      <a:pt x="4811" y="4478"/>
                      <a:pt x="4811" y="4513"/>
                      <a:pt x="4787" y="4537"/>
                    </a:cubicBezTo>
                    <a:lnTo>
                      <a:pt x="4549" y="4775"/>
                    </a:lnTo>
                    <a:cubicBezTo>
                      <a:pt x="4526" y="4798"/>
                      <a:pt x="4508" y="4806"/>
                      <a:pt x="4489" y="4806"/>
                    </a:cubicBezTo>
                    <a:cubicBezTo>
                      <a:pt x="4478" y="4806"/>
                      <a:pt x="4467" y="4803"/>
                      <a:pt x="4453" y="4799"/>
                    </a:cubicBezTo>
                    <a:lnTo>
                      <a:pt x="3930" y="4454"/>
                    </a:lnTo>
                    <a:cubicBezTo>
                      <a:pt x="3898" y="4435"/>
                      <a:pt x="3866" y="4422"/>
                      <a:pt x="3834" y="4422"/>
                    </a:cubicBezTo>
                    <a:cubicBezTo>
                      <a:pt x="3806" y="4422"/>
                      <a:pt x="3779" y="4432"/>
                      <a:pt x="3751" y="4454"/>
                    </a:cubicBezTo>
                    <a:cubicBezTo>
                      <a:pt x="3632" y="4525"/>
                      <a:pt x="3501" y="4573"/>
                      <a:pt x="3370" y="4621"/>
                    </a:cubicBezTo>
                    <a:cubicBezTo>
                      <a:pt x="3310" y="4632"/>
                      <a:pt x="3251" y="4692"/>
                      <a:pt x="3251" y="4751"/>
                    </a:cubicBezTo>
                    <a:lnTo>
                      <a:pt x="3132" y="5359"/>
                    </a:lnTo>
                    <a:cubicBezTo>
                      <a:pt x="3132" y="5394"/>
                      <a:pt x="3096" y="5418"/>
                      <a:pt x="3060" y="5418"/>
                    </a:cubicBezTo>
                    <a:lnTo>
                      <a:pt x="2727" y="5418"/>
                    </a:lnTo>
                    <a:cubicBezTo>
                      <a:pt x="2703" y="5418"/>
                      <a:pt x="2668" y="5394"/>
                      <a:pt x="2656" y="5359"/>
                    </a:cubicBezTo>
                    <a:lnTo>
                      <a:pt x="2537" y="4751"/>
                    </a:lnTo>
                    <a:cubicBezTo>
                      <a:pt x="2525" y="4692"/>
                      <a:pt x="2477" y="4632"/>
                      <a:pt x="2417" y="4621"/>
                    </a:cubicBezTo>
                    <a:cubicBezTo>
                      <a:pt x="2287" y="4573"/>
                      <a:pt x="2144" y="4525"/>
                      <a:pt x="2025" y="4454"/>
                    </a:cubicBezTo>
                    <a:cubicBezTo>
                      <a:pt x="1995" y="4436"/>
                      <a:pt x="1962" y="4427"/>
                      <a:pt x="1931" y="4427"/>
                    </a:cubicBezTo>
                    <a:cubicBezTo>
                      <a:pt x="1900" y="4427"/>
                      <a:pt x="1870" y="4436"/>
                      <a:pt x="1846" y="4454"/>
                    </a:cubicBezTo>
                    <a:lnTo>
                      <a:pt x="1334" y="4799"/>
                    </a:lnTo>
                    <a:cubicBezTo>
                      <a:pt x="1321" y="4803"/>
                      <a:pt x="1309" y="4806"/>
                      <a:pt x="1298" y="4806"/>
                    </a:cubicBezTo>
                    <a:cubicBezTo>
                      <a:pt x="1279" y="4806"/>
                      <a:pt x="1261" y="4798"/>
                      <a:pt x="1239" y="4775"/>
                    </a:cubicBezTo>
                    <a:lnTo>
                      <a:pt x="1001" y="4537"/>
                    </a:lnTo>
                    <a:cubicBezTo>
                      <a:pt x="977" y="4513"/>
                      <a:pt x="977" y="4478"/>
                      <a:pt x="989" y="4454"/>
                    </a:cubicBezTo>
                    <a:lnTo>
                      <a:pt x="1322" y="3930"/>
                    </a:lnTo>
                    <a:cubicBezTo>
                      <a:pt x="1358" y="3870"/>
                      <a:pt x="1370" y="3811"/>
                      <a:pt x="1322" y="3751"/>
                    </a:cubicBezTo>
                    <a:cubicBezTo>
                      <a:pt x="1251" y="3632"/>
                      <a:pt x="1215" y="3501"/>
                      <a:pt x="1167" y="3370"/>
                    </a:cubicBezTo>
                    <a:cubicBezTo>
                      <a:pt x="1144" y="3311"/>
                      <a:pt x="1084" y="3251"/>
                      <a:pt x="1024" y="3251"/>
                    </a:cubicBezTo>
                    <a:lnTo>
                      <a:pt x="417" y="3132"/>
                    </a:lnTo>
                    <a:cubicBezTo>
                      <a:pt x="393" y="3132"/>
                      <a:pt x="358" y="3097"/>
                      <a:pt x="358" y="3049"/>
                    </a:cubicBezTo>
                    <a:lnTo>
                      <a:pt x="358" y="2727"/>
                    </a:lnTo>
                    <a:cubicBezTo>
                      <a:pt x="358" y="2692"/>
                      <a:pt x="393" y="2668"/>
                      <a:pt x="417" y="2656"/>
                    </a:cubicBezTo>
                    <a:lnTo>
                      <a:pt x="465" y="2632"/>
                    </a:lnTo>
                    <a:cubicBezTo>
                      <a:pt x="548" y="2620"/>
                      <a:pt x="632" y="2525"/>
                      <a:pt x="596" y="2430"/>
                    </a:cubicBezTo>
                    <a:cubicBezTo>
                      <a:pt x="586" y="2352"/>
                      <a:pt x="520" y="2289"/>
                      <a:pt x="444" y="2289"/>
                    </a:cubicBezTo>
                    <a:cubicBezTo>
                      <a:pt x="428" y="2289"/>
                      <a:pt x="410" y="2292"/>
                      <a:pt x="393" y="2299"/>
                    </a:cubicBezTo>
                    <a:lnTo>
                      <a:pt x="346" y="2311"/>
                    </a:lnTo>
                    <a:cubicBezTo>
                      <a:pt x="155" y="2358"/>
                      <a:pt x="1" y="2513"/>
                      <a:pt x="1" y="2727"/>
                    </a:cubicBezTo>
                    <a:lnTo>
                      <a:pt x="1" y="3049"/>
                    </a:lnTo>
                    <a:cubicBezTo>
                      <a:pt x="1" y="3251"/>
                      <a:pt x="155" y="3430"/>
                      <a:pt x="346" y="3466"/>
                    </a:cubicBezTo>
                    <a:lnTo>
                      <a:pt x="846" y="3573"/>
                    </a:lnTo>
                    <a:cubicBezTo>
                      <a:pt x="882" y="3668"/>
                      <a:pt x="929" y="3751"/>
                      <a:pt x="953" y="3847"/>
                    </a:cubicBezTo>
                    <a:lnTo>
                      <a:pt x="679" y="4275"/>
                    </a:lnTo>
                    <a:cubicBezTo>
                      <a:pt x="572" y="4442"/>
                      <a:pt x="584" y="4656"/>
                      <a:pt x="727" y="4811"/>
                    </a:cubicBezTo>
                    <a:lnTo>
                      <a:pt x="977" y="5049"/>
                    </a:lnTo>
                    <a:cubicBezTo>
                      <a:pt x="1055" y="5127"/>
                      <a:pt x="1163" y="5172"/>
                      <a:pt x="1278" y="5172"/>
                    </a:cubicBezTo>
                    <a:cubicBezTo>
                      <a:pt x="1356" y="5172"/>
                      <a:pt x="1436" y="5152"/>
                      <a:pt x="1513" y="5109"/>
                    </a:cubicBezTo>
                    <a:lnTo>
                      <a:pt x="1941" y="4823"/>
                    </a:lnTo>
                    <a:cubicBezTo>
                      <a:pt x="2025" y="4871"/>
                      <a:pt x="2120" y="4894"/>
                      <a:pt x="2203" y="4930"/>
                    </a:cubicBezTo>
                    <a:lnTo>
                      <a:pt x="2310" y="5430"/>
                    </a:lnTo>
                    <a:cubicBezTo>
                      <a:pt x="2358" y="5633"/>
                      <a:pt x="2513" y="5775"/>
                      <a:pt x="2727" y="5775"/>
                    </a:cubicBezTo>
                    <a:lnTo>
                      <a:pt x="3060" y="5775"/>
                    </a:lnTo>
                    <a:cubicBezTo>
                      <a:pt x="3251" y="5775"/>
                      <a:pt x="3430" y="5633"/>
                      <a:pt x="3465" y="5430"/>
                    </a:cubicBezTo>
                    <a:lnTo>
                      <a:pt x="3572" y="4930"/>
                    </a:lnTo>
                    <a:cubicBezTo>
                      <a:pt x="3668" y="4894"/>
                      <a:pt x="3751" y="4859"/>
                      <a:pt x="3846" y="4823"/>
                    </a:cubicBezTo>
                    <a:lnTo>
                      <a:pt x="4275" y="5109"/>
                    </a:lnTo>
                    <a:cubicBezTo>
                      <a:pt x="4344" y="5153"/>
                      <a:pt x="4422" y="5175"/>
                      <a:pt x="4500" y="5175"/>
                    </a:cubicBezTo>
                    <a:cubicBezTo>
                      <a:pt x="4610" y="5175"/>
                      <a:pt x="4720" y="5132"/>
                      <a:pt x="4811" y="5049"/>
                    </a:cubicBezTo>
                    <a:lnTo>
                      <a:pt x="5049" y="4811"/>
                    </a:lnTo>
                    <a:cubicBezTo>
                      <a:pt x="5180" y="4680"/>
                      <a:pt x="5215" y="4454"/>
                      <a:pt x="5108" y="4275"/>
                    </a:cubicBezTo>
                    <a:lnTo>
                      <a:pt x="4823" y="3847"/>
                    </a:lnTo>
                    <a:cubicBezTo>
                      <a:pt x="4870" y="3751"/>
                      <a:pt x="4894" y="3668"/>
                      <a:pt x="4930" y="3573"/>
                    </a:cubicBezTo>
                    <a:lnTo>
                      <a:pt x="5442" y="3466"/>
                    </a:lnTo>
                    <a:cubicBezTo>
                      <a:pt x="5632" y="3430"/>
                      <a:pt x="5775" y="3263"/>
                      <a:pt x="5775" y="3049"/>
                    </a:cubicBezTo>
                    <a:lnTo>
                      <a:pt x="5775" y="2727"/>
                    </a:lnTo>
                    <a:cubicBezTo>
                      <a:pt x="5775" y="2513"/>
                      <a:pt x="5644" y="2358"/>
                      <a:pt x="5454" y="2311"/>
                    </a:cubicBezTo>
                    <a:lnTo>
                      <a:pt x="4942" y="2204"/>
                    </a:lnTo>
                    <a:cubicBezTo>
                      <a:pt x="4918" y="2120"/>
                      <a:pt x="4870" y="2025"/>
                      <a:pt x="4846" y="1942"/>
                    </a:cubicBezTo>
                    <a:lnTo>
                      <a:pt x="5120" y="1501"/>
                    </a:lnTo>
                    <a:cubicBezTo>
                      <a:pt x="5227" y="1346"/>
                      <a:pt x="5215" y="1120"/>
                      <a:pt x="5061" y="965"/>
                    </a:cubicBezTo>
                    <a:lnTo>
                      <a:pt x="4823" y="727"/>
                    </a:lnTo>
                    <a:cubicBezTo>
                      <a:pt x="4745" y="650"/>
                      <a:pt x="4634" y="610"/>
                      <a:pt x="4520" y="610"/>
                    </a:cubicBezTo>
                    <a:cubicBezTo>
                      <a:pt x="4441" y="610"/>
                      <a:pt x="4360" y="629"/>
                      <a:pt x="4287" y="668"/>
                    </a:cubicBezTo>
                    <a:lnTo>
                      <a:pt x="3858" y="953"/>
                    </a:lnTo>
                    <a:cubicBezTo>
                      <a:pt x="3763" y="906"/>
                      <a:pt x="3680" y="882"/>
                      <a:pt x="3596" y="846"/>
                    </a:cubicBezTo>
                    <a:lnTo>
                      <a:pt x="3489" y="346"/>
                    </a:lnTo>
                    <a:cubicBezTo>
                      <a:pt x="3441" y="156"/>
                      <a:pt x="3275" y="1"/>
                      <a:pt x="3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4794;p59">
                <a:extLst>
                  <a:ext uri="{FF2B5EF4-FFF2-40B4-BE49-F238E27FC236}">
                    <a16:creationId xmlns:a16="http://schemas.microsoft.com/office/drawing/2014/main" id="{9D4220FC-9408-4BB9-8651-08D807AB9E49}"/>
                  </a:ext>
                </a:extLst>
              </p:cNvPr>
              <p:cNvSpPr/>
              <p:nvPr/>
            </p:nvSpPr>
            <p:spPr>
              <a:xfrm>
                <a:off x="3326526" y="4036907"/>
                <a:ext cx="62541" cy="62573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966" extrusionOk="0">
                    <a:moveTo>
                      <a:pt x="977" y="1"/>
                    </a:moveTo>
                    <a:cubicBezTo>
                      <a:pt x="441" y="1"/>
                      <a:pt x="0" y="453"/>
                      <a:pt x="0" y="989"/>
                    </a:cubicBezTo>
                    <a:cubicBezTo>
                      <a:pt x="0" y="1525"/>
                      <a:pt x="441" y="1965"/>
                      <a:pt x="977" y="1965"/>
                    </a:cubicBezTo>
                    <a:cubicBezTo>
                      <a:pt x="1203" y="1965"/>
                      <a:pt x="1417" y="1894"/>
                      <a:pt x="1572" y="1763"/>
                    </a:cubicBezTo>
                    <a:cubicBezTo>
                      <a:pt x="1655" y="1703"/>
                      <a:pt x="1667" y="1596"/>
                      <a:pt x="1608" y="1501"/>
                    </a:cubicBezTo>
                    <a:cubicBezTo>
                      <a:pt x="1574" y="1461"/>
                      <a:pt x="1525" y="1439"/>
                      <a:pt x="1473" y="1439"/>
                    </a:cubicBezTo>
                    <a:cubicBezTo>
                      <a:pt x="1434" y="1439"/>
                      <a:pt x="1394" y="1452"/>
                      <a:pt x="1358" y="1477"/>
                    </a:cubicBezTo>
                    <a:cubicBezTo>
                      <a:pt x="1250" y="1561"/>
                      <a:pt x="1119" y="1608"/>
                      <a:pt x="965" y="1608"/>
                    </a:cubicBezTo>
                    <a:cubicBezTo>
                      <a:pt x="619" y="1608"/>
                      <a:pt x="346" y="1322"/>
                      <a:pt x="346" y="977"/>
                    </a:cubicBezTo>
                    <a:cubicBezTo>
                      <a:pt x="346" y="644"/>
                      <a:pt x="619" y="358"/>
                      <a:pt x="977" y="358"/>
                    </a:cubicBezTo>
                    <a:cubicBezTo>
                      <a:pt x="1322" y="358"/>
                      <a:pt x="1608" y="644"/>
                      <a:pt x="1608" y="989"/>
                    </a:cubicBezTo>
                    <a:cubicBezTo>
                      <a:pt x="1608" y="1084"/>
                      <a:pt x="1679" y="1168"/>
                      <a:pt x="1786" y="1168"/>
                    </a:cubicBezTo>
                    <a:cubicBezTo>
                      <a:pt x="1893" y="1168"/>
                      <a:pt x="1965" y="1084"/>
                      <a:pt x="1965" y="989"/>
                    </a:cubicBezTo>
                    <a:cubicBezTo>
                      <a:pt x="1965" y="453"/>
                      <a:pt x="1512" y="1"/>
                      <a:pt x="9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4795;p59">
                <a:extLst>
                  <a:ext uri="{FF2B5EF4-FFF2-40B4-BE49-F238E27FC236}">
                    <a16:creationId xmlns:a16="http://schemas.microsoft.com/office/drawing/2014/main" id="{826D9E9E-D008-49D0-B2D8-37D935A4E0EF}"/>
                  </a:ext>
                </a:extLst>
              </p:cNvPr>
              <p:cNvSpPr/>
              <p:nvPr/>
            </p:nvSpPr>
            <p:spPr>
              <a:xfrm>
                <a:off x="3196542" y="3907687"/>
                <a:ext cx="68238" cy="68238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144" extrusionOk="0">
                    <a:moveTo>
                      <a:pt x="1072" y="358"/>
                    </a:moveTo>
                    <a:cubicBezTo>
                      <a:pt x="1477" y="358"/>
                      <a:pt x="1786" y="680"/>
                      <a:pt x="1786" y="1072"/>
                    </a:cubicBezTo>
                    <a:cubicBezTo>
                      <a:pt x="1786" y="1477"/>
                      <a:pt x="1465" y="1787"/>
                      <a:pt x="1072" y="1787"/>
                    </a:cubicBezTo>
                    <a:cubicBezTo>
                      <a:pt x="691" y="1787"/>
                      <a:pt x="358" y="1453"/>
                      <a:pt x="358" y="1072"/>
                    </a:cubicBezTo>
                    <a:cubicBezTo>
                      <a:pt x="358" y="668"/>
                      <a:pt x="691" y="358"/>
                      <a:pt x="1072" y="358"/>
                    </a:cubicBezTo>
                    <a:close/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44"/>
                      <a:pt x="1072" y="2144"/>
                    </a:cubicBezTo>
                    <a:cubicBezTo>
                      <a:pt x="1667" y="2144"/>
                      <a:pt x="2144" y="1656"/>
                      <a:pt x="2144" y="1072"/>
                    </a:cubicBezTo>
                    <a:cubicBezTo>
                      <a:pt x="2144" y="477"/>
                      <a:pt x="1667" y="1"/>
                      <a:pt x="10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7080AEBA-E53E-42CD-A1A1-86AE38352124}"/>
              </a:ext>
            </a:extLst>
          </p:cNvPr>
          <p:cNvGrpSpPr/>
          <p:nvPr/>
        </p:nvGrpSpPr>
        <p:grpSpPr>
          <a:xfrm>
            <a:off x="5259823" y="986975"/>
            <a:ext cx="362176" cy="351538"/>
            <a:chOff x="5189973" y="942729"/>
            <a:chExt cx="427388" cy="414834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B51DC47-D479-4CCF-B288-47FDA2CEB693}"/>
                </a:ext>
              </a:extLst>
            </p:cNvPr>
            <p:cNvSpPr/>
            <p:nvPr/>
          </p:nvSpPr>
          <p:spPr>
            <a:xfrm>
              <a:off x="5189973" y="942729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6" name="Google Shape;4189;p58">
              <a:extLst>
                <a:ext uri="{FF2B5EF4-FFF2-40B4-BE49-F238E27FC236}">
                  <a16:creationId xmlns:a16="http://schemas.microsoft.com/office/drawing/2014/main" id="{2D54A530-13FD-4ECE-A67F-7E6CB36A8864}"/>
                </a:ext>
              </a:extLst>
            </p:cNvPr>
            <p:cNvGrpSpPr/>
            <p:nvPr/>
          </p:nvGrpSpPr>
          <p:grpSpPr>
            <a:xfrm>
              <a:off x="5259793" y="1017713"/>
              <a:ext cx="289892" cy="288950"/>
              <a:chOff x="852385" y="1510916"/>
              <a:chExt cx="353145" cy="351998"/>
            </a:xfrm>
            <a:solidFill>
              <a:schemeClr val="bg1"/>
            </a:solidFill>
          </p:grpSpPr>
          <p:sp>
            <p:nvSpPr>
              <p:cNvPr id="287" name="Google Shape;4190;p58">
                <a:extLst>
                  <a:ext uri="{FF2B5EF4-FFF2-40B4-BE49-F238E27FC236}">
                    <a16:creationId xmlns:a16="http://schemas.microsoft.com/office/drawing/2014/main" id="{5694A6B9-2EA9-4789-8B1B-EC233CE639FE}"/>
                  </a:ext>
                </a:extLst>
              </p:cNvPr>
              <p:cNvSpPr/>
              <p:nvPr/>
            </p:nvSpPr>
            <p:spPr>
              <a:xfrm>
                <a:off x="852385" y="1510916"/>
                <a:ext cx="353145" cy="187785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5895" extrusionOk="0">
                    <a:moveTo>
                      <a:pt x="6145" y="334"/>
                    </a:moveTo>
                    <a:lnTo>
                      <a:pt x="6145" y="703"/>
                    </a:lnTo>
                    <a:lnTo>
                      <a:pt x="4942" y="703"/>
                    </a:lnTo>
                    <a:lnTo>
                      <a:pt x="4942" y="334"/>
                    </a:lnTo>
                    <a:close/>
                    <a:moveTo>
                      <a:pt x="10764" y="1025"/>
                    </a:moveTo>
                    <a:lnTo>
                      <a:pt x="10764" y="1596"/>
                    </a:lnTo>
                    <a:lnTo>
                      <a:pt x="346" y="1596"/>
                    </a:lnTo>
                    <a:lnTo>
                      <a:pt x="346" y="1025"/>
                    </a:lnTo>
                    <a:close/>
                    <a:moveTo>
                      <a:pt x="4775" y="1"/>
                    </a:moveTo>
                    <a:cubicBezTo>
                      <a:pt x="4692" y="1"/>
                      <a:pt x="4621" y="84"/>
                      <a:pt x="4621" y="167"/>
                    </a:cubicBezTo>
                    <a:lnTo>
                      <a:pt x="4621" y="703"/>
                    </a:lnTo>
                    <a:lnTo>
                      <a:pt x="168" y="703"/>
                    </a:lnTo>
                    <a:cubicBezTo>
                      <a:pt x="72" y="703"/>
                      <a:pt x="1" y="775"/>
                      <a:pt x="1" y="870"/>
                    </a:cubicBezTo>
                    <a:lnTo>
                      <a:pt x="1" y="1751"/>
                    </a:lnTo>
                    <a:cubicBezTo>
                      <a:pt x="1" y="1834"/>
                      <a:pt x="72" y="1906"/>
                      <a:pt x="168" y="1906"/>
                    </a:cubicBezTo>
                    <a:lnTo>
                      <a:pt x="656" y="1906"/>
                    </a:lnTo>
                    <a:lnTo>
                      <a:pt x="656" y="2620"/>
                    </a:lnTo>
                    <a:cubicBezTo>
                      <a:pt x="656" y="2715"/>
                      <a:pt x="727" y="2787"/>
                      <a:pt x="822" y="2787"/>
                    </a:cubicBezTo>
                    <a:cubicBezTo>
                      <a:pt x="906" y="2787"/>
                      <a:pt x="989" y="2715"/>
                      <a:pt x="989" y="2620"/>
                    </a:cubicBezTo>
                    <a:lnTo>
                      <a:pt x="989" y="1906"/>
                    </a:lnTo>
                    <a:lnTo>
                      <a:pt x="10109" y="1906"/>
                    </a:lnTo>
                    <a:lnTo>
                      <a:pt x="10109" y="5740"/>
                    </a:lnTo>
                    <a:cubicBezTo>
                      <a:pt x="10109" y="5823"/>
                      <a:pt x="10181" y="5894"/>
                      <a:pt x="10276" y="5894"/>
                    </a:cubicBezTo>
                    <a:cubicBezTo>
                      <a:pt x="10359" y="5894"/>
                      <a:pt x="10431" y="5823"/>
                      <a:pt x="10431" y="5740"/>
                    </a:cubicBezTo>
                    <a:lnTo>
                      <a:pt x="10431" y="1918"/>
                    </a:lnTo>
                    <a:lnTo>
                      <a:pt x="10931" y="1918"/>
                    </a:lnTo>
                    <a:cubicBezTo>
                      <a:pt x="11014" y="1918"/>
                      <a:pt x="11086" y="1846"/>
                      <a:pt x="11086" y="1763"/>
                    </a:cubicBezTo>
                    <a:lnTo>
                      <a:pt x="11086" y="882"/>
                    </a:lnTo>
                    <a:cubicBezTo>
                      <a:pt x="11086" y="775"/>
                      <a:pt x="11014" y="703"/>
                      <a:pt x="10931" y="703"/>
                    </a:cubicBezTo>
                    <a:lnTo>
                      <a:pt x="6478" y="703"/>
                    </a:lnTo>
                    <a:lnTo>
                      <a:pt x="6478" y="167"/>
                    </a:lnTo>
                    <a:cubicBezTo>
                      <a:pt x="6478" y="84"/>
                      <a:pt x="6406" y="1"/>
                      <a:pt x="63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4191;p58">
                <a:extLst>
                  <a:ext uri="{FF2B5EF4-FFF2-40B4-BE49-F238E27FC236}">
                    <a16:creationId xmlns:a16="http://schemas.microsoft.com/office/drawing/2014/main" id="{45386823-5A43-4861-804E-05F9726CB9C9}"/>
                  </a:ext>
                </a:extLst>
              </p:cNvPr>
              <p:cNvSpPr/>
              <p:nvPr/>
            </p:nvSpPr>
            <p:spPr>
              <a:xfrm>
                <a:off x="852385" y="1609921"/>
                <a:ext cx="353145" cy="252992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7942" extrusionOk="0">
                    <a:moveTo>
                      <a:pt x="10764" y="4382"/>
                    </a:moveTo>
                    <a:lnTo>
                      <a:pt x="10764" y="4953"/>
                    </a:lnTo>
                    <a:lnTo>
                      <a:pt x="346" y="4953"/>
                    </a:lnTo>
                    <a:lnTo>
                      <a:pt x="346" y="4382"/>
                    </a:lnTo>
                    <a:close/>
                    <a:moveTo>
                      <a:pt x="6406" y="5275"/>
                    </a:moveTo>
                    <a:lnTo>
                      <a:pt x="6895" y="6168"/>
                    </a:lnTo>
                    <a:lnTo>
                      <a:pt x="4228" y="6168"/>
                    </a:lnTo>
                    <a:lnTo>
                      <a:pt x="4716" y="5275"/>
                    </a:lnTo>
                    <a:close/>
                    <a:moveTo>
                      <a:pt x="4335" y="5275"/>
                    </a:moveTo>
                    <a:lnTo>
                      <a:pt x="3049" y="7608"/>
                    </a:lnTo>
                    <a:lnTo>
                      <a:pt x="2573" y="7608"/>
                    </a:lnTo>
                    <a:lnTo>
                      <a:pt x="3859" y="5275"/>
                    </a:lnTo>
                    <a:close/>
                    <a:moveTo>
                      <a:pt x="7240" y="5275"/>
                    </a:moveTo>
                    <a:lnTo>
                      <a:pt x="8514" y="7608"/>
                    </a:lnTo>
                    <a:lnTo>
                      <a:pt x="8038" y="7608"/>
                    </a:lnTo>
                    <a:lnTo>
                      <a:pt x="6764" y="5275"/>
                    </a:lnTo>
                    <a:close/>
                    <a:moveTo>
                      <a:pt x="822" y="0"/>
                    </a:moveTo>
                    <a:cubicBezTo>
                      <a:pt x="727" y="0"/>
                      <a:pt x="656" y="84"/>
                      <a:pt x="656" y="167"/>
                    </a:cubicBezTo>
                    <a:lnTo>
                      <a:pt x="656" y="4072"/>
                    </a:lnTo>
                    <a:lnTo>
                      <a:pt x="168" y="4072"/>
                    </a:lnTo>
                    <a:cubicBezTo>
                      <a:pt x="72" y="4072"/>
                      <a:pt x="1" y="4144"/>
                      <a:pt x="1" y="4239"/>
                    </a:cubicBezTo>
                    <a:lnTo>
                      <a:pt x="1" y="5108"/>
                    </a:lnTo>
                    <a:cubicBezTo>
                      <a:pt x="1" y="5203"/>
                      <a:pt x="72" y="5275"/>
                      <a:pt x="168" y="5275"/>
                    </a:cubicBezTo>
                    <a:lnTo>
                      <a:pt x="3489" y="5275"/>
                    </a:lnTo>
                    <a:lnTo>
                      <a:pt x="2144" y="7704"/>
                    </a:lnTo>
                    <a:cubicBezTo>
                      <a:pt x="2120" y="7751"/>
                      <a:pt x="2120" y="7811"/>
                      <a:pt x="2144" y="7870"/>
                    </a:cubicBezTo>
                    <a:cubicBezTo>
                      <a:pt x="2180" y="7906"/>
                      <a:pt x="2239" y="7942"/>
                      <a:pt x="2275" y="7942"/>
                    </a:cubicBezTo>
                    <a:lnTo>
                      <a:pt x="3132" y="7942"/>
                    </a:lnTo>
                    <a:cubicBezTo>
                      <a:pt x="3192" y="7942"/>
                      <a:pt x="3251" y="7906"/>
                      <a:pt x="3275" y="7846"/>
                    </a:cubicBezTo>
                    <a:lnTo>
                      <a:pt x="3644" y="7168"/>
                    </a:lnTo>
                    <a:lnTo>
                      <a:pt x="4644" y="7168"/>
                    </a:lnTo>
                    <a:cubicBezTo>
                      <a:pt x="4728" y="7168"/>
                      <a:pt x="4811" y="7096"/>
                      <a:pt x="4811" y="7001"/>
                    </a:cubicBezTo>
                    <a:cubicBezTo>
                      <a:pt x="4811" y="6906"/>
                      <a:pt x="4728" y="6834"/>
                      <a:pt x="4644" y="6834"/>
                    </a:cubicBezTo>
                    <a:lnTo>
                      <a:pt x="3823" y="6834"/>
                    </a:lnTo>
                    <a:lnTo>
                      <a:pt x="4037" y="6465"/>
                    </a:lnTo>
                    <a:lnTo>
                      <a:pt x="7061" y="6465"/>
                    </a:lnTo>
                    <a:lnTo>
                      <a:pt x="7252" y="6834"/>
                    </a:lnTo>
                    <a:lnTo>
                      <a:pt x="5299" y="6834"/>
                    </a:lnTo>
                    <a:cubicBezTo>
                      <a:pt x="5216" y="6834"/>
                      <a:pt x="5133" y="6906"/>
                      <a:pt x="5133" y="7001"/>
                    </a:cubicBezTo>
                    <a:cubicBezTo>
                      <a:pt x="5133" y="7096"/>
                      <a:pt x="5216" y="7168"/>
                      <a:pt x="5299" y="7168"/>
                    </a:cubicBezTo>
                    <a:lnTo>
                      <a:pt x="7430" y="7168"/>
                    </a:lnTo>
                    <a:lnTo>
                      <a:pt x="7800" y="7846"/>
                    </a:lnTo>
                    <a:cubicBezTo>
                      <a:pt x="7835" y="7894"/>
                      <a:pt x="7895" y="7942"/>
                      <a:pt x="7954" y="7942"/>
                    </a:cubicBezTo>
                    <a:lnTo>
                      <a:pt x="8800" y="7942"/>
                    </a:lnTo>
                    <a:cubicBezTo>
                      <a:pt x="8859" y="7942"/>
                      <a:pt x="8907" y="7906"/>
                      <a:pt x="8931" y="7870"/>
                    </a:cubicBezTo>
                    <a:cubicBezTo>
                      <a:pt x="8966" y="7823"/>
                      <a:pt x="8966" y="7763"/>
                      <a:pt x="8931" y="7704"/>
                    </a:cubicBezTo>
                    <a:lnTo>
                      <a:pt x="7597" y="5275"/>
                    </a:lnTo>
                    <a:lnTo>
                      <a:pt x="10931" y="5275"/>
                    </a:lnTo>
                    <a:cubicBezTo>
                      <a:pt x="11014" y="5275"/>
                      <a:pt x="11086" y="5203"/>
                      <a:pt x="11086" y="5108"/>
                    </a:cubicBezTo>
                    <a:lnTo>
                      <a:pt x="11086" y="4239"/>
                    </a:lnTo>
                    <a:cubicBezTo>
                      <a:pt x="11086" y="4144"/>
                      <a:pt x="11014" y="4072"/>
                      <a:pt x="10931" y="4072"/>
                    </a:cubicBezTo>
                    <a:lnTo>
                      <a:pt x="10431" y="4072"/>
                    </a:lnTo>
                    <a:lnTo>
                      <a:pt x="10431" y="3263"/>
                    </a:lnTo>
                    <a:cubicBezTo>
                      <a:pt x="10431" y="3179"/>
                      <a:pt x="10359" y="3108"/>
                      <a:pt x="10276" y="3108"/>
                    </a:cubicBezTo>
                    <a:cubicBezTo>
                      <a:pt x="10181" y="3108"/>
                      <a:pt x="10109" y="3179"/>
                      <a:pt x="10109" y="3263"/>
                    </a:cubicBezTo>
                    <a:lnTo>
                      <a:pt x="10109" y="4072"/>
                    </a:lnTo>
                    <a:lnTo>
                      <a:pt x="989" y="4072"/>
                    </a:lnTo>
                    <a:lnTo>
                      <a:pt x="989" y="167"/>
                    </a:lnTo>
                    <a:cubicBezTo>
                      <a:pt x="989" y="84"/>
                      <a:pt x="906" y="0"/>
                      <a:pt x="8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4192;p58">
                <a:extLst>
                  <a:ext uri="{FF2B5EF4-FFF2-40B4-BE49-F238E27FC236}">
                    <a16:creationId xmlns:a16="http://schemas.microsoft.com/office/drawing/2014/main" id="{A788493E-E1C9-4987-BB93-BB03E86D012A}"/>
                  </a:ext>
                </a:extLst>
              </p:cNvPr>
              <p:cNvSpPr/>
              <p:nvPr/>
            </p:nvSpPr>
            <p:spPr>
              <a:xfrm>
                <a:off x="928264" y="1584501"/>
                <a:ext cx="198775" cy="140735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4418" extrusionOk="0">
                    <a:moveTo>
                      <a:pt x="5608" y="322"/>
                    </a:moveTo>
                    <a:cubicBezTo>
                      <a:pt x="5787" y="322"/>
                      <a:pt x="5929" y="465"/>
                      <a:pt x="5929" y="643"/>
                    </a:cubicBezTo>
                    <a:cubicBezTo>
                      <a:pt x="5929" y="798"/>
                      <a:pt x="5775" y="953"/>
                      <a:pt x="5608" y="953"/>
                    </a:cubicBezTo>
                    <a:cubicBezTo>
                      <a:pt x="5453" y="953"/>
                      <a:pt x="5298" y="822"/>
                      <a:pt x="5298" y="643"/>
                    </a:cubicBezTo>
                    <a:cubicBezTo>
                      <a:pt x="5298" y="477"/>
                      <a:pt x="5429" y="322"/>
                      <a:pt x="5608" y="322"/>
                    </a:cubicBezTo>
                    <a:close/>
                    <a:moveTo>
                      <a:pt x="2131" y="1334"/>
                    </a:moveTo>
                    <a:cubicBezTo>
                      <a:pt x="2310" y="1334"/>
                      <a:pt x="2441" y="1477"/>
                      <a:pt x="2441" y="1656"/>
                    </a:cubicBezTo>
                    <a:cubicBezTo>
                      <a:pt x="2441" y="1834"/>
                      <a:pt x="2310" y="1965"/>
                      <a:pt x="2131" y="1965"/>
                    </a:cubicBezTo>
                    <a:cubicBezTo>
                      <a:pt x="1965" y="1965"/>
                      <a:pt x="1822" y="1834"/>
                      <a:pt x="1822" y="1656"/>
                    </a:cubicBezTo>
                    <a:cubicBezTo>
                      <a:pt x="1822" y="1489"/>
                      <a:pt x="1953" y="1334"/>
                      <a:pt x="2131" y="1334"/>
                    </a:cubicBezTo>
                    <a:close/>
                    <a:moveTo>
                      <a:pt x="4036" y="2429"/>
                    </a:moveTo>
                    <a:cubicBezTo>
                      <a:pt x="4215" y="2429"/>
                      <a:pt x="4346" y="2560"/>
                      <a:pt x="4346" y="2739"/>
                    </a:cubicBezTo>
                    <a:cubicBezTo>
                      <a:pt x="4346" y="2918"/>
                      <a:pt x="4203" y="3049"/>
                      <a:pt x="4036" y="3049"/>
                    </a:cubicBezTo>
                    <a:cubicBezTo>
                      <a:pt x="3870" y="3049"/>
                      <a:pt x="3727" y="2918"/>
                      <a:pt x="3727" y="2739"/>
                    </a:cubicBezTo>
                    <a:cubicBezTo>
                      <a:pt x="3727" y="2572"/>
                      <a:pt x="3858" y="2429"/>
                      <a:pt x="4036" y="2429"/>
                    </a:cubicBezTo>
                    <a:close/>
                    <a:moveTo>
                      <a:pt x="595" y="3501"/>
                    </a:moveTo>
                    <a:cubicBezTo>
                      <a:pt x="774" y="3501"/>
                      <a:pt x="905" y="3632"/>
                      <a:pt x="905" y="3811"/>
                    </a:cubicBezTo>
                    <a:cubicBezTo>
                      <a:pt x="905" y="3989"/>
                      <a:pt x="762" y="4120"/>
                      <a:pt x="595" y="4120"/>
                    </a:cubicBezTo>
                    <a:cubicBezTo>
                      <a:pt x="429" y="4120"/>
                      <a:pt x="286" y="3989"/>
                      <a:pt x="286" y="3811"/>
                    </a:cubicBezTo>
                    <a:cubicBezTo>
                      <a:pt x="286" y="3644"/>
                      <a:pt x="417" y="3501"/>
                      <a:pt x="595" y="3501"/>
                    </a:cubicBezTo>
                    <a:close/>
                    <a:moveTo>
                      <a:pt x="5608" y="1"/>
                    </a:moveTo>
                    <a:cubicBezTo>
                      <a:pt x="5275" y="1"/>
                      <a:pt x="4989" y="286"/>
                      <a:pt x="4989" y="632"/>
                    </a:cubicBezTo>
                    <a:cubicBezTo>
                      <a:pt x="4989" y="786"/>
                      <a:pt x="5048" y="941"/>
                      <a:pt x="5156" y="1048"/>
                    </a:cubicBezTo>
                    <a:lnTo>
                      <a:pt x="4239" y="2132"/>
                    </a:lnTo>
                    <a:cubicBezTo>
                      <a:pt x="4179" y="2120"/>
                      <a:pt x="4108" y="2096"/>
                      <a:pt x="4048" y="2096"/>
                    </a:cubicBezTo>
                    <a:cubicBezTo>
                      <a:pt x="3858" y="2096"/>
                      <a:pt x="3679" y="2191"/>
                      <a:pt x="3560" y="2334"/>
                    </a:cubicBezTo>
                    <a:lnTo>
                      <a:pt x="2739" y="1882"/>
                    </a:lnTo>
                    <a:cubicBezTo>
                      <a:pt x="2774" y="1798"/>
                      <a:pt x="2786" y="1727"/>
                      <a:pt x="2786" y="1656"/>
                    </a:cubicBezTo>
                    <a:cubicBezTo>
                      <a:pt x="2786" y="1310"/>
                      <a:pt x="2500" y="1024"/>
                      <a:pt x="2155" y="1024"/>
                    </a:cubicBezTo>
                    <a:cubicBezTo>
                      <a:pt x="1822" y="1024"/>
                      <a:pt x="1536" y="1310"/>
                      <a:pt x="1536" y="1656"/>
                    </a:cubicBezTo>
                    <a:cubicBezTo>
                      <a:pt x="1536" y="1822"/>
                      <a:pt x="1596" y="1953"/>
                      <a:pt x="1703" y="2072"/>
                    </a:cubicBezTo>
                    <a:lnTo>
                      <a:pt x="834" y="3203"/>
                    </a:lnTo>
                    <a:cubicBezTo>
                      <a:pt x="774" y="3191"/>
                      <a:pt x="703" y="3168"/>
                      <a:pt x="631" y="3168"/>
                    </a:cubicBezTo>
                    <a:cubicBezTo>
                      <a:pt x="286" y="3168"/>
                      <a:pt x="0" y="3453"/>
                      <a:pt x="0" y="3799"/>
                    </a:cubicBezTo>
                    <a:cubicBezTo>
                      <a:pt x="0" y="4144"/>
                      <a:pt x="286" y="4418"/>
                      <a:pt x="631" y="4418"/>
                    </a:cubicBezTo>
                    <a:cubicBezTo>
                      <a:pt x="965" y="4418"/>
                      <a:pt x="1250" y="4144"/>
                      <a:pt x="1250" y="3799"/>
                    </a:cubicBezTo>
                    <a:cubicBezTo>
                      <a:pt x="1250" y="3632"/>
                      <a:pt x="1191" y="3501"/>
                      <a:pt x="1084" y="3382"/>
                    </a:cubicBezTo>
                    <a:lnTo>
                      <a:pt x="1953" y="2251"/>
                    </a:lnTo>
                    <a:cubicBezTo>
                      <a:pt x="2012" y="2263"/>
                      <a:pt x="2084" y="2275"/>
                      <a:pt x="2155" y="2275"/>
                    </a:cubicBezTo>
                    <a:cubicBezTo>
                      <a:pt x="2310" y="2275"/>
                      <a:pt x="2441" y="2215"/>
                      <a:pt x="2560" y="2144"/>
                    </a:cubicBezTo>
                    <a:lnTo>
                      <a:pt x="3441" y="2632"/>
                    </a:lnTo>
                    <a:cubicBezTo>
                      <a:pt x="3441" y="2668"/>
                      <a:pt x="3429" y="2691"/>
                      <a:pt x="3429" y="2739"/>
                    </a:cubicBezTo>
                    <a:cubicBezTo>
                      <a:pt x="3429" y="3084"/>
                      <a:pt x="3703" y="3370"/>
                      <a:pt x="4048" y="3370"/>
                    </a:cubicBezTo>
                    <a:cubicBezTo>
                      <a:pt x="4394" y="3370"/>
                      <a:pt x="4679" y="3084"/>
                      <a:pt x="4679" y="2739"/>
                    </a:cubicBezTo>
                    <a:cubicBezTo>
                      <a:pt x="4679" y="2572"/>
                      <a:pt x="4620" y="2429"/>
                      <a:pt x="4513" y="2322"/>
                    </a:cubicBezTo>
                    <a:lnTo>
                      <a:pt x="5418" y="1239"/>
                    </a:lnTo>
                    <a:cubicBezTo>
                      <a:pt x="5477" y="1251"/>
                      <a:pt x="5548" y="1263"/>
                      <a:pt x="5608" y="1263"/>
                    </a:cubicBezTo>
                    <a:cubicBezTo>
                      <a:pt x="5953" y="1263"/>
                      <a:pt x="6239" y="989"/>
                      <a:pt x="6239" y="643"/>
                    </a:cubicBezTo>
                    <a:cubicBezTo>
                      <a:pt x="6239" y="286"/>
                      <a:pt x="5953" y="1"/>
                      <a:pt x="5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F7288657-A45A-41B6-92E0-3C9448FA0725}"/>
              </a:ext>
            </a:extLst>
          </p:cNvPr>
          <p:cNvGrpSpPr/>
          <p:nvPr/>
        </p:nvGrpSpPr>
        <p:grpSpPr>
          <a:xfrm>
            <a:off x="2250002" y="2295862"/>
            <a:ext cx="362176" cy="351538"/>
            <a:chOff x="2192852" y="2245266"/>
            <a:chExt cx="427388" cy="414834"/>
          </a:xfrm>
        </p:grpSpPr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1AD221A7-86B2-4D03-842C-8D78433F9F5C}"/>
                </a:ext>
              </a:extLst>
            </p:cNvPr>
            <p:cNvSpPr/>
            <p:nvPr/>
          </p:nvSpPr>
          <p:spPr>
            <a:xfrm>
              <a:off x="2192852" y="2245266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Google Shape;3771;p57">
              <a:extLst>
                <a:ext uri="{FF2B5EF4-FFF2-40B4-BE49-F238E27FC236}">
                  <a16:creationId xmlns:a16="http://schemas.microsoft.com/office/drawing/2014/main" id="{ED724AE0-29AE-46B9-AFA3-74544256592B}"/>
                </a:ext>
              </a:extLst>
            </p:cNvPr>
            <p:cNvSpPr/>
            <p:nvPr/>
          </p:nvSpPr>
          <p:spPr>
            <a:xfrm>
              <a:off x="2262204" y="2297088"/>
              <a:ext cx="293621" cy="293335"/>
            </a:xfrm>
            <a:custGeom>
              <a:avLst/>
              <a:gdLst/>
              <a:ahLst/>
              <a:cxnLst/>
              <a:rect l="l" t="t" r="r" b="b"/>
              <a:pathLst>
                <a:path w="11264" h="11253" extrusionOk="0">
                  <a:moveTo>
                    <a:pt x="9847" y="548"/>
                  </a:moveTo>
                  <a:lnTo>
                    <a:pt x="9847" y="1203"/>
                  </a:lnTo>
                  <a:cubicBezTo>
                    <a:pt x="9847" y="1299"/>
                    <a:pt x="9930" y="1370"/>
                    <a:pt x="10014" y="1370"/>
                  </a:cubicBezTo>
                  <a:lnTo>
                    <a:pt x="10669" y="1370"/>
                  </a:lnTo>
                  <a:lnTo>
                    <a:pt x="9252" y="2811"/>
                  </a:lnTo>
                  <a:lnTo>
                    <a:pt x="8656" y="2811"/>
                  </a:lnTo>
                  <a:lnTo>
                    <a:pt x="9609" y="1858"/>
                  </a:lnTo>
                  <a:cubicBezTo>
                    <a:pt x="9668" y="1799"/>
                    <a:pt x="9668" y="1703"/>
                    <a:pt x="9609" y="1620"/>
                  </a:cubicBezTo>
                  <a:cubicBezTo>
                    <a:pt x="9579" y="1590"/>
                    <a:pt x="9537" y="1575"/>
                    <a:pt x="9494" y="1575"/>
                  </a:cubicBezTo>
                  <a:cubicBezTo>
                    <a:pt x="9451" y="1575"/>
                    <a:pt x="9406" y="1590"/>
                    <a:pt x="9371" y="1620"/>
                  </a:cubicBezTo>
                  <a:lnTo>
                    <a:pt x="8418" y="2572"/>
                  </a:lnTo>
                  <a:lnTo>
                    <a:pt x="8418" y="1977"/>
                  </a:lnTo>
                  <a:lnTo>
                    <a:pt x="9847" y="548"/>
                  </a:lnTo>
                  <a:close/>
                  <a:moveTo>
                    <a:pt x="4549" y="2442"/>
                  </a:moveTo>
                  <a:cubicBezTo>
                    <a:pt x="5668" y="2442"/>
                    <a:pt x="6680" y="2870"/>
                    <a:pt x="7430" y="3573"/>
                  </a:cubicBezTo>
                  <a:lnTo>
                    <a:pt x="4430" y="6561"/>
                  </a:lnTo>
                  <a:cubicBezTo>
                    <a:pt x="4370" y="6621"/>
                    <a:pt x="4370" y="6728"/>
                    <a:pt x="4430" y="6799"/>
                  </a:cubicBezTo>
                  <a:cubicBezTo>
                    <a:pt x="4465" y="6835"/>
                    <a:pt x="4513" y="6847"/>
                    <a:pt x="4549" y="6847"/>
                  </a:cubicBezTo>
                  <a:cubicBezTo>
                    <a:pt x="4596" y="6847"/>
                    <a:pt x="4644" y="6835"/>
                    <a:pt x="4668" y="6799"/>
                  </a:cubicBezTo>
                  <a:lnTo>
                    <a:pt x="5418" y="6061"/>
                  </a:lnTo>
                  <a:cubicBezTo>
                    <a:pt x="5549" y="6240"/>
                    <a:pt x="5620" y="6466"/>
                    <a:pt x="5620" y="6680"/>
                  </a:cubicBezTo>
                  <a:cubicBezTo>
                    <a:pt x="5620" y="7275"/>
                    <a:pt x="5144" y="7752"/>
                    <a:pt x="4549" y="7752"/>
                  </a:cubicBezTo>
                  <a:cubicBezTo>
                    <a:pt x="3953" y="7752"/>
                    <a:pt x="3477" y="7275"/>
                    <a:pt x="3477" y="6680"/>
                  </a:cubicBezTo>
                  <a:cubicBezTo>
                    <a:pt x="3477" y="6085"/>
                    <a:pt x="3953" y="5609"/>
                    <a:pt x="4549" y="5609"/>
                  </a:cubicBezTo>
                  <a:cubicBezTo>
                    <a:pt x="4608" y="5609"/>
                    <a:pt x="4680" y="5609"/>
                    <a:pt x="4739" y="5632"/>
                  </a:cubicBezTo>
                  <a:cubicBezTo>
                    <a:pt x="4747" y="5633"/>
                    <a:pt x="4755" y="5634"/>
                    <a:pt x="4763" y="5634"/>
                  </a:cubicBezTo>
                  <a:cubicBezTo>
                    <a:pt x="4848" y="5634"/>
                    <a:pt x="4920" y="5577"/>
                    <a:pt x="4942" y="5490"/>
                  </a:cubicBezTo>
                  <a:cubicBezTo>
                    <a:pt x="4954" y="5406"/>
                    <a:pt x="4894" y="5311"/>
                    <a:pt x="4799" y="5299"/>
                  </a:cubicBezTo>
                  <a:cubicBezTo>
                    <a:pt x="4715" y="5287"/>
                    <a:pt x="4620" y="5275"/>
                    <a:pt x="4549" y="5275"/>
                  </a:cubicBezTo>
                  <a:cubicBezTo>
                    <a:pt x="3775" y="5275"/>
                    <a:pt x="3156" y="5894"/>
                    <a:pt x="3156" y="6668"/>
                  </a:cubicBezTo>
                  <a:cubicBezTo>
                    <a:pt x="3156" y="7442"/>
                    <a:pt x="3775" y="8073"/>
                    <a:pt x="4549" y="8073"/>
                  </a:cubicBezTo>
                  <a:cubicBezTo>
                    <a:pt x="5323" y="8073"/>
                    <a:pt x="5954" y="7442"/>
                    <a:pt x="5954" y="6668"/>
                  </a:cubicBezTo>
                  <a:cubicBezTo>
                    <a:pt x="5954" y="6359"/>
                    <a:pt x="5847" y="6049"/>
                    <a:pt x="5656" y="5811"/>
                  </a:cubicBezTo>
                  <a:lnTo>
                    <a:pt x="6168" y="5287"/>
                  </a:lnTo>
                  <a:cubicBezTo>
                    <a:pt x="6501" y="5668"/>
                    <a:pt x="6680" y="6168"/>
                    <a:pt x="6680" y="6668"/>
                  </a:cubicBezTo>
                  <a:cubicBezTo>
                    <a:pt x="6680" y="7847"/>
                    <a:pt x="5727" y="8799"/>
                    <a:pt x="4549" y="8799"/>
                  </a:cubicBezTo>
                  <a:cubicBezTo>
                    <a:pt x="3370" y="8799"/>
                    <a:pt x="2418" y="7847"/>
                    <a:pt x="2418" y="6668"/>
                  </a:cubicBezTo>
                  <a:cubicBezTo>
                    <a:pt x="2418" y="5490"/>
                    <a:pt x="3370" y="4537"/>
                    <a:pt x="4549" y="4537"/>
                  </a:cubicBezTo>
                  <a:cubicBezTo>
                    <a:pt x="4906" y="4537"/>
                    <a:pt x="5251" y="4632"/>
                    <a:pt x="5561" y="4799"/>
                  </a:cubicBezTo>
                  <a:cubicBezTo>
                    <a:pt x="5583" y="4810"/>
                    <a:pt x="5608" y="4815"/>
                    <a:pt x="5635" y="4815"/>
                  </a:cubicBezTo>
                  <a:cubicBezTo>
                    <a:pt x="5693" y="4815"/>
                    <a:pt x="5754" y="4789"/>
                    <a:pt x="5787" y="4739"/>
                  </a:cubicBezTo>
                  <a:cubicBezTo>
                    <a:pt x="5835" y="4656"/>
                    <a:pt x="5799" y="4561"/>
                    <a:pt x="5727" y="4513"/>
                  </a:cubicBezTo>
                  <a:cubicBezTo>
                    <a:pt x="5370" y="4323"/>
                    <a:pt x="4965" y="4216"/>
                    <a:pt x="4561" y="4216"/>
                  </a:cubicBezTo>
                  <a:cubicBezTo>
                    <a:pt x="3215" y="4216"/>
                    <a:pt x="2108" y="5311"/>
                    <a:pt x="2108" y="6668"/>
                  </a:cubicBezTo>
                  <a:cubicBezTo>
                    <a:pt x="2108" y="8026"/>
                    <a:pt x="3215" y="9121"/>
                    <a:pt x="4561" y="9121"/>
                  </a:cubicBezTo>
                  <a:cubicBezTo>
                    <a:pt x="5918" y="9121"/>
                    <a:pt x="7025" y="8026"/>
                    <a:pt x="7025" y="6668"/>
                  </a:cubicBezTo>
                  <a:cubicBezTo>
                    <a:pt x="7025" y="6073"/>
                    <a:pt x="6811" y="5490"/>
                    <a:pt x="6406" y="5049"/>
                  </a:cubicBezTo>
                  <a:lnTo>
                    <a:pt x="6930" y="4525"/>
                  </a:lnTo>
                  <a:cubicBezTo>
                    <a:pt x="7466" y="5109"/>
                    <a:pt x="7752" y="5871"/>
                    <a:pt x="7752" y="6656"/>
                  </a:cubicBezTo>
                  <a:cubicBezTo>
                    <a:pt x="7752" y="8407"/>
                    <a:pt x="6323" y="9835"/>
                    <a:pt x="4561" y="9835"/>
                  </a:cubicBezTo>
                  <a:cubicBezTo>
                    <a:pt x="2810" y="9835"/>
                    <a:pt x="1382" y="8407"/>
                    <a:pt x="1382" y="6656"/>
                  </a:cubicBezTo>
                  <a:cubicBezTo>
                    <a:pt x="1382" y="4894"/>
                    <a:pt x="2810" y="3465"/>
                    <a:pt x="4561" y="3465"/>
                  </a:cubicBezTo>
                  <a:cubicBezTo>
                    <a:pt x="5180" y="3465"/>
                    <a:pt x="5775" y="3644"/>
                    <a:pt x="6275" y="3977"/>
                  </a:cubicBezTo>
                  <a:cubicBezTo>
                    <a:pt x="6300" y="3994"/>
                    <a:pt x="6330" y="4002"/>
                    <a:pt x="6360" y="4002"/>
                  </a:cubicBezTo>
                  <a:cubicBezTo>
                    <a:pt x="6415" y="4002"/>
                    <a:pt x="6471" y="3976"/>
                    <a:pt x="6501" y="3930"/>
                  </a:cubicBezTo>
                  <a:cubicBezTo>
                    <a:pt x="6549" y="3858"/>
                    <a:pt x="6525" y="3751"/>
                    <a:pt x="6454" y="3704"/>
                  </a:cubicBezTo>
                  <a:cubicBezTo>
                    <a:pt x="5894" y="3346"/>
                    <a:pt x="5239" y="3156"/>
                    <a:pt x="4561" y="3156"/>
                  </a:cubicBezTo>
                  <a:cubicBezTo>
                    <a:pt x="2632" y="3156"/>
                    <a:pt x="1048" y="4739"/>
                    <a:pt x="1048" y="6668"/>
                  </a:cubicBezTo>
                  <a:cubicBezTo>
                    <a:pt x="1048" y="8609"/>
                    <a:pt x="2632" y="10181"/>
                    <a:pt x="4561" y="10181"/>
                  </a:cubicBezTo>
                  <a:cubicBezTo>
                    <a:pt x="6501" y="10181"/>
                    <a:pt x="8073" y="8609"/>
                    <a:pt x="8073" y="6668"/>
                  </a:cubicBezTo>
                  <a:cubicBezTo>
                    <a:pt x="8073" y="5787"/>
                    <a:pt x="7752" y="4954"/>
                    <a:pt x="7156" y="4299"/>
                  </a:cubicBezTo>
                  <a:lnTo>
                    <a:pt x="7680" y="3787"/>
                  </a:lnTo>
                  <a:cubicBezTo>
                    <a:pt x="8383" y="4561"/>
                    <a:pt x="8799" y="5573"/>
                    <a:pt x="8799" y="6680"/>
                  </a:cubicBezTo>
                  <a:cubicBezTo>
                    <a:pt x="8799" y="9026"/>
                    <a:pt x="6894" y="10931"/>
                    <a:pt x="4549" y="10931"/>
                  </a:cubicBezTo>
                  <a:cubicBezTo>
                    <a:pt x="2215" y="10931"/>
                    <a:pt x="310" y="9026"/>
                    <a:pt x="310" y="6680"/>
                  </a:cubicBezTo>
                  <a:cubicBezTo>
                    <a:pt x="310" y="4347"/>
                    <a:pt x="2215" y="2442"/>
                    <a:pt x="4549" y="2442"/>
                  </a:cubicBezTo>
                  <a:close/>
                  <a:moveTo>
                    <a:pt x="10023" y="1"/>
                  </a:moveTo>
                  <a:cubicBezTo>
                    <a:pt x="9981" y="1"/>
                    <a:pt x="9938" y="17"/>
                    <a:pt x="9907" y="48"/>
                  </a:cubicBezTo>
                  <a:lnTo>
                    <a:pt x="8156" y="1799"/>
                  </a:lnTo>
                  <a:cubicBezTo>
                    <a:pt x="8121" y="1834"/>
                    <a:pt x="8109" y="1882"/>
                    <a:pt x="8109" y="1918"/>
                  </a:cubicBezTo>
                  <a:lnTo>
                    <a:pt x="8109" y="2906"/>
                  </a:lnTo>
                  <a:lnTo>
                    <a:pt x="7680" y="3334"/>
                  </a:lnTo>
                  <a:cubicBezTo>
                    <a:pt x="6859" y="2572"/>
                    <a:pt x="5775" y="2120"/>
                    <a:pt x="4573" y="2120"/>
                  </a:cubicBezTo>
                  <a:cubicBezTo>
                    <a:pt x="2048" y="2120"/>
                    <a:pt x="1" y="4168"/>
                    <a:pt x="1" y="6680"/>
                  </a:cubicBezTo>
                  <a:cubicBezTo>
                    <a:pt x="1" y="9204"/>
                    <a:pt x="2048" y="11252"/>
                    <a:pt x="4573" y="11252"/>
                  </a:cubicBezTo>
                  <a:cubicBezTo>
                    <a:pt x="7085" y="11252"/>
                    <a:pt x="9133" y="9204"/>
                    <a:pt x="9133" y="6680"/>
                  </a:cubicBezTo>
                  <a:cubicBezTo>
                    <a:pt x="9133" y="5478"/>
                    <a:pt x="8680" y="4394"/>
                    <a:pt x="7918" y="3573"/>
                  </a:cubicBezTo>
                  <a:lnTo>
                    <a:pt x="8347" y="3144"/>
                  </a:lnTo>
                  <a:lnTo>
                    <a:pt x="9335" y="3144"/>
                  </a:lnTo>
                  <a:cubicBezTo>
                    <a:pt x="9371" y="3144"/>
                    <a:pt x="9418" y="3132"/>
                    <a:pt x="9454" y="3096"/>
                  </a:cubicBezTo>
                  <a:lnTo>
                    <a:pt x="11204" y="1346"/>
                  </a:lnTo>
                  <a:cubicBezTo>
                    <a:pt x="11252" y="1287"/>
                    <a:pt x="11264" y="1227"/>
                    <a:pt x="11240" y="1168"/>
                  </a:cubicBezTo>
                  <a:cubicBezTo>
                    <a:pt x="11204" y="1108"/>
                    <a:pt x="11145" y="1060"/>
                    <a:pt x="11085" y="1060"/>
                  </a:cubicBezTo>
                  <a:lnTo>
                    <a:pt x="10192" y="1060"/>
                  </a:lnTo>
                  <a:lnTo>
                    <a:pt x="10192" y="167"/>
                  </a:lnTo>
                  <a:cubicBezTo>
                    <a:pt x="10192" y="108"/>
                    <a:pt x="10145" y="36"/>
                    <a:pt x="10085" y="13"/>
                  </a:cubicBezTo>
                  <a:cubicBezTo>
                    <a:pt x="10065" y="5"/>
                    <a:pt x="10044" y="1"/>
                    <a:pt x="1002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362AB850-5EAE-4B60-9921-1F2076B0A67C}"/>
              </a:ext>
            </a:extLst>
          </p:cNvPr>
          <p:cNvGrpSpPr/>
          <p:nvPr/>
        </p:nvGrpSpPr>
        <p:grpSpPr>
          <a:xfrm>
            <a:off x="2249313" y="1005665"/>
            <a:ext cx="362176" cy="351538"/>
            <a:chOff x="2179463" y="948719"/>
            <a:chExt cx="427388" cy="414834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D4B46F39-0065-4B6E-94FA-B3B6D5F61341}"/>
                </a:ext>
              </a:extLst>
            </p:cNvPr>
            <p:cNvSpPr/>
            <p:nvPr/>
          </p:nvSpPr>
          <p:spPr>
            <a:xfrm>
              <a:off x="2179463" y="948719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5" name="Google Shape;3908;p57">
              <a:extLst>
                <a:ext uri="{FF2B5EF4-FFF2-40B4-BE49-F238E27FC236}">
                  <a16:creationId xmlns:a16="http://schemas.microsoft.com/office/drawing/2014/main" id="{605981EB-679A-42E6-A3CA-B78AE6347B25}"/>
                </a:ext>
              </a:extLst>
            </p:cNvPr>
            <p:cNvGrpSpPr/>
            <p:nvPr/>
          </p:nvGrpSpPr>
          <p:grpSpPr>
            <a:xfrm>
              <a:off x="2235878" y="1005814"/>
              <a:ext cx="303867" cy="267581"/>
              <a:chOff x="1404617" y="3226962"/>
              <a:chExt cx="370169" cy="325966"/>
            </a:xfrm>
            <a:solidFill>
              <a:schemeClr val="bg1"/>
            </a:solidFill>
          </p:grpSpPr>
          <p:sp>
            <p:nvSpPr>
              <p:cNvPr id="296" name="Google Shape;3909;p57">
                <a:extLst>
                  <a:ext uri="{FF2B5EF4-FFF2-40B4-BE49-F238E27FC236}">
                    <a16:creationId xmlns:a16="http://schemas.microsoft.com/office/drawing/2014/main" id="{F4A11AF5-24DF-488B-AE95-C193E0091B06}"/>
                  </a:ext>
                </a:extLst>
              </p:cNvPr>
              <p:cNvSpPr/>
              <p:nvPr/>
            </p:nvSpPr>
            <p:spPr>
              <a:xfrm>
                <a:off x="1535067" y="3226962"/>
                <a:ext cx="12130" cy="37090"/>
              </a:xfrm>
              <a:custGeom>
                <a:avLst/>
                <a:gdLst/>
                <a:ahLst/>
                <a:cxnLst/>
                <a:rect l="l" t="t" r="r" b="b"/>
                <a:pathLst>
                  <a:path w="382" h="1168" extrusionOk="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lnTo>
                      <a:pt x="0" y="977"/>
                    </a:lnTo>
                    <a:cubicBezTo>
                      <a:pt x="0" y="1084"/>
                      <a:pt x="84" y="1168"/>
                      <a:pt x="191" y="1168"/>
                    </a:cubicBezTo>
                    <a:cubicBezTo>
                      <a:pt x="298" y="1168"/>
                      <a:pt x="381" y="1084"/>
                      <a:pt x="381" y="977"/>
                    </a:cubicBezTo>
                    <a:lnTo>
                      <a:pt x="381" y="191"/>
                    </a:lnTo>
                    <a:cubicBezTo>
                      <a:pt x="381" y="84"/>
                      <a:pt x="298" y="1"/>
                      <a:pt x="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910;p57">
                <a:extLst>
                  <a:ext uri="{FF2B5EF4-FFF2-40B4-BE49-F238E27FC236}">
                    <a16:creationId xmlns:a16="http://schemas.microsoft.com/office/drawing/2014/main" id="{3B4289FF-753E-4A28-9E6B-DD0705AAEE43}"/>
                  </a:ext>
                </a:extLst>
              </p:cNvPr>
              <p:cNvSpPr/>
              <p:nvPr/>
            </p:nvSpPr>
            <p:spPr>
              <a:xfrm>
                <a:off x="1472287" y="3243221"/>
                <a:ext cx="25753" cy="3407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1073" extrusionOk="0">
                    <a:moveTo>
                      <a:pt x="217" y="1"/>
                    </a:moveTo>
                    <a:cubicBezTo>
                      <a:pt x="185" y="1"/>
                      <a:pt x="152" y="9"/>
                      <a:pt x="120" y="25"/>
                    </a:cubicBezTo>
                    <a:cubicBezTo>
                      <a:pt x="25" y="72"/>
                      <a:pt x="1" y="179"/>
                      <a:pt x="37" y="287"/>
                    </a:cubicBezTo>
                    <a:lnTo>
                      <a:pt x="442" y="989"/>
                    </a:lnTo>
                    <a:cubicBezTo>
                      <a:pt x="477" y="1049"/>
                      <a:pt x="549" y="1072"/>
                      <a:pt x="608" y="1072"/>
                    </a:cubicBezTo>
                    <a:cubicBezTo>
                      <a:pt x="632" y="1072"/>
                      <a:pt x="668" y="1061"/>
                      <a:pt x="692" y="1049"/>
                    </a:cubicBezTo>
                    <a:cubicBezTo>
                      <a:pt x="787" y="989"/>
                      <a:pt x="811" y="882"/>
                      <a:pt x="775" y="775"/>
                    </a:cubicBezTo>
                    <a:lnTo>
                      <a:pt x="382" y="96"/>
                    </a:lnTo>
                    <a:cubicBezTo>
                      <a:pt x="342" y="33"/>
                      <a:pt x="281" y="1"/>
                      <a:pt x="2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911;p57">
                <a:extLst>
                  <a:ext uri="{FF2B5EF4-FFF2-40B4-BE49-F238E27FC236}">
                    <a16:creationId xmlns:a16="http://schemas.microsoft.com/office/drawing/2014/main" id="{4C51E3A9-F76C-4249-8CD1-973252DEAE9B}"/>
                  </a:ext>
                </a:extLst>
              </p:cNvPr>
              <p:cNvSpPr/>
              <p:nvPr/>
            </p:nvSpPr>
            <p:spPr>
              <a:xfrm>
                <a:off x="1426179" y="3289266"/>
                <a:ext cx="35947" cy="2470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778" extrusionOk="0">
                    <a:moveTo>
                      <a:pt x="229" y="1"/>
                    </a:moveTo>
                    <a:cubicBezTo>
                      <a:pt x="159" y="1"/>
                      <a:pt x="89" y="41"/>
                      <a:pt x="48" y="99"/>
                    </a:cubicBezTo>
                    <a:cubicBezTo>
                      <a:pt x="0" y="194"/>
                      <a:pt x="36" y="301"/>
                      <a:pt x="143" y="361"/>
                    </a:cubicBezTo>
                    <a:lnTo>
                      <a:pt x="822" y="742"/>
                    </a:lnTo>
                    <a:cubicBezTo>
                      <a:pt x="858" y="754"/>
                      <a:pt x="881" y="777"/>
                      <a:pt x="917" y="777"/>
                    </a:cubicBezTo>
                    <a:cubicBezTo>
                      <a:pt x="977" y="777"/>
                      <a:pt x="1048" y="742"/>
                      <a:pt x="1072" y="682"/>
                    </a:cubicBezTo>
                    <a:cubicBezTo>
                      <a:pt x="1132" y="599"/>
                      <a:pt x="1096" y="480"/>
                      <a:pt x="1001" y="420"/>
                    </a:cubicBezTo>
                    <a:lnTo>
                      <a:pt x="322" y="27"/>
                    </a:lnTo>
                    <a:cubicBezTo>
                      <a:pt x="292" y="9"/>
                      <a:pt x="261" y="1"/>
                      <a:pt x="22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912;p57">
                <a:extLst>
                  <a:ext uri="{FF2B5EF4-FFF2-40B4-BE49-F238E27FC236}">
                    <a16:creationId xmlns:a16="http://schemas.microsoft.com/office/drawing/2014/main" id="{8308AC06-9F45-499E-A6F2-B3C7C5E3E10D}"/>
                  </a:ext>
                </a:extLst>
              </p:cNvPr>
              <p:cNvSpPr/>
              <p:nvPr/>
            </p:nvSpPr>
            <p:spPr>
              <a:xfrm>
                <a:off x="1410682" y="3350997"/>
                <a:ext cx="37439" cy="12511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394" extrusionOk="0">
                    <a:moveTo>
                      <a:pt x="191" y="0"/>
                    </a:moveTo>
                    <a:cubicBezTo>
                      <a:pt x="96" y="0"/>
                      <a:pt x="0" y="95"/>
                      <a:pt x="0" y="203"/>
                    </a:cubicBezTo>
                    <a:cubicBezTo>
                      <a:pt x="0" y="298"/>
                      <a:pt x="84" y="393"/>
                      <a:pt x="191" y="393"/>
                    </a:cubicBezTo>
                    <a:lnTo>
                      <a:pt x="988" y="393"/>
                    </a:lnTo>
                    <a:cubicBezTo>
                      <a:pt x="1084" y="393"/>
                      <a:pt x="1179" y="298"/>
                      <a:pt x="1179" y="203"/>
                    </a:cubicBezTo>
                    <a:cubicBezTo>
                      <a:pt x="1179" y="95"/>
                      <a:pt x="1084" y="0"/>
                      <a:pt x="9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913;p57">
                <a:extLst>
                  <a:ext uri="{FF2B5EF4-FFF2-40B4-BE49-F238E27FC236}">
                    <a16:creationId xmlns:a16="http://schemas.microsoft.com/office/drawing/2014/main" id="{9EA704C4-99E9-45E8-9DA7-95000F2F693E}"/>
                  </a:ext>
                </a:extLst>
              </p:cNvPr>
              <p:cNvSpPr/>
              <p:nvPr/>
            </p:nvSpPr>
            <p:spPr>
              <a:xfrm>
                <a:off x="1426179" y="3400980"/>
                <a:ext cx="35566" cy="24896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784" extrusionOk="0">
                    <a:moveTo>
                      <a:pt x="904" y="0"/>
                    </a:moveTo>
                    <a:cubicBezTo>
                      <a:pt x="874" y="0"/>
                      <a:pt x="843" y="7"/>
                      <a:pt x="810" y="22"/>
                    </a:cubicBezTo>
                    <a:lnTo>
                      <a:pt x="119" y="414"/>
                    </a:lnTo>
                    <a:cubicBezTo>
                      <a:pt x="36" y="486"/>
                      <a:pt x="0" y="593"/>
                      <a:pt x="60" y="688"/>
                    </a:cubicBezTo>
                    <a:cubicBezTo>
                      <a:pt x="96" y="748"/>
                      <a:pt x="167" y="784"/>
                      <a:pt x="227" y="784"/>
                    </a:cubicBezTo>
                    <a:cubicBezTo>
                      <a:pt x="262" y="784"/>
                      <a:pt x="286" y="760"/>
                      <a:pt x="322" y="748"/>
                    </a:cubicBezTo>
                    <a:lnTo>
                      <a:pt x="1001" y="367"/>
                    </a:lnTo>
                    <a:cubicBezTo>
                      <a:pt x="1096" y="307"/>
                      <a:pt x="1120" y="200"/>
                      <a:pt x="1072" y="93"/>
                    </a:cubicBezTo>
                    <a:cubicBezTo>
                      <a:pt x="1031" y="35"/>
                      <a:pt x="972" y="0"/>
                      <a:pt x="90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914;p57">
                <a:extLst>
                  <a:ext uri="{FF2B5EF4-FFF2-40B4-BE49-F238E27FC236}">
                    <a16:creationId xmlns:a16="http://schemas.microsoft.com/office/drawing/2014/main" id="{781EA778-9F75-4EA8-B480-1DF48A9CA2C3}"/>
                  </a:ext>
                </a:extLst>
              </p:cNvPr>
              <p:cNvSpPr/>
              <p:nvPr/>
            </p:nvSpPr>
            <p:spPr>
              <a:xfrm>
                <a:off x="1620138" y="3289043"/>
                <a:ext cx="35566" cy="2492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785" extrusionOk="0">
                    <a:moveTo>
                      <a:pt x="895" y="1"/>
                    </a:moveTo>
                    <a:cubicBezTo>
                      <a:pt x="864" y="1"/>
                      <a:pt x="831" y="8"/>
                      <a:pt x="798" y="22"/>
                    </a:cubicBezTo>
                    <a:lnTo>
                      <a:pt x="119" y="403"/>
                    </a:lnTo>
                    <a:cubicBezTo>
                      <a:pt x="24" y="463"/>
                      <a:pt x="0" y="570"/>
                      <a:pt x="48" y="677"/>
                    </a:cubicBezTo>
                    <a:cubicBezTo>
                      <a:pt x="107" y="749"/>
                      <a:pt x="167" y="784"/>
                      <a:pt x="227" y="784"/>
                    </a:cubicBezTo>
                    <a:cubicBezTo>
                      <a:pt x="250" y="784"/>
                      <a:pt x="286" y="761"/>
                      <a:pt x="310" y="749"/>
                    </a:cubicBezTo>
                    <a:lnTo>
                      <a:pt x="1000" y="368"/>
                    </a:lnTo>
                    <a:cubicBezTo>
                      <a:pt x="1084" y="308"/>
                      <a:pt x="1120" y="201"/>
                      <a:pt x="1072" y="94"/>
                    </a:cubicBezTo>
                    <a:cubicBezTo>
                      <a:pt x="1031" y="36"/>
                      <a:pt x="966" y="1"/>
                      <a:pt x="8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915;p57">
                <a:extLst>
                  <a:ext uri="{FF2B5EF4-FFF2-40B4-BE49-F238E27FC236}">
                    <a16:creationId xmlns:a16="http://schemas.microsoft.com/office/drawing/2014/main" id="{56C23499-0427-4DB3-808F-34EC9AE8DDA9}"/>
                  </a:ext>
                </a:extLst>
              </p:cNvPr>
              <p:cNvSpPr/>
              <p:nvPr/>
            </p:nvSpPr>
            <p:spPr>
              <a:xfrm>
                <a:off x="1584224" y="3243507"/>
                <a:ext cx="26103" cy="3378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064" extrusionOk="0">
                    <a:moveTo>
                      <a:pt x="594" y="1"/>
                    </a:moveTo>
                    <a:cubicBezTo>
                      <a:pt x="527" y="1"/>
                      <a:pt x="458" y="41"/>
                      <a:pt x="417" y="99"/>
                    </a:cubicBezTo>
                    <a:lnTo>
                      <a:pt x="24" y="790"/>
                    </a:lnTo>
                    <a:cubicBezTo>
                      <a:pt x="0" y="873"/>
                      <a:pt x="24" y="992"/>
                      <a:pt x="119" y="1040"/>
                    </a:cubicBezTo>
                    <a:cubicBezTo>
                      <a:pt x="143" y="1052"/>
                      <a:pt x="179" y="1063"/>
                      <a:pt x="203" y="1063"/>
                    </a:cubicBezTo>
                    <a:cubicBezTo>
                      <a:pt x="262" y="1063"/>
                      <a:pt x="346" y="1040"/>
                      <a:pt x="369" y="980"/>
                    </a:cubicBezTo>
                    <a:lnTo>
                      <a:pt x="762" y="290"/>
                    </a:lnTo>
                    <a:cubicBezTo>
                      <a:pt x="822" y="206"/>
                      <a:pt x="774" y="87"/>
                      <a:pt x="679" y="28"/>
                    </a:cubicBezTo>
                    <a:cubicBezTo>
                      <a:pt x="653" y="9"/>
                      <a:pt x="624" y="1"/>
                      <a:pt x="5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916;p57">
                <a:extLst>
                  <a:ext uri="{FF2B5EF4-FFF2-40B4-BE49-F238E27FC236}">
                    <a16:creationId xmlns:a16="http://schemas.microsoft.com/office/drawing/2014/main" id="{50DDF247-32A6-4EDF-82BA-D789FF9E8D86}"/>
                  </a:ext>
                </a:extLst>
              </p:cNvPr>
              <p:cNvSpPr/>
              <p:nvPr/>
            </p:nvSpPr>
            <p:spPr>
              <a:xfrm>
                <a:off x="1404617" y="3271197"/>
                <a:ext cx="285859" cy="281349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8860" extrusionOk="0">
                    <a:moveTo>
                      <a:pt x="4525" y="1013"/>
                    </a:moveTo>
                    <a:lnTo>
                      <a:pt x="4573" y="1025"/>
                    </a:lnTo>
                    <a:lnTo>
                      <a:pt x="4704" y="1025"/>
                    </a:lnTo>
                    <a:lnTo>
                      <a:pt x="4787" y="1061"/>
                    </a:lnTo>
                    <a:lnTo>
                      <a:pt x="4811" y="1061"/>
                    </a:lnTo>
                    <a:lnTo>
                      <a:pt x="4823" y="1072"/>
                    </a:lnTo>
                    <a:cubicBezTo>
                      <a:pt x="4835" y="1072"/>
                      <a:pt x="4835" y="1084"/>
                      <a:pt x="4847" y="1084"/>
                    </a:cubicBezTo>
                    <a:cubicBezTo>
                      <a:pt x="4847" y="1084"/>
                      <a:pt x="4870" y="1084"/>
                      <a:pt x="4870" y="1096"/>
                    </a:cubicBezTo>
                    <a:lnTo>
                      <a:pt x="4942" y="1132"/>
                    </a:lnTo>
                    <a:lnTo>
                      <a:pt x="4954" y="1132"/>
                    </a:lnTo>
                    <a:lnTo>
                      <a:pt x="4989" y="1144"/>
                    </a:lnTo>
                    <a:cubicBezTo>
                      <a:pt x="4989" y="1144"/>
                      <a:pt x="5001" y="1144"/>
                      <a:pt x="5001" y="1156"/>
                    </a:cubicBezTo>
                    <a:cubicBezTo>
                      <a:pt x="5001" y="1156"/>
                      <a:pt x="5013" y="1156"/>
                      <a:pt x="5013" y="1180"/>
                    </a:cubicBezTo>
                    <a:lnTo>
                      <a:pt x="5049" y="1192"/>
                    </a:lnTo>
                    <a:cubicBezTo>
                      <a:pt x="5049" y="1192"/>
                      <a:pt x="5061" y="1192"/>
                      <a:pt x="5061" y="1203"/>
                    </a:cubicBezTo>
                    <a:cubicBezTo>
                      <a:pt x="5061" y="1203"/>
                      <a:pt x="5073" y="1203"/>
                      <a:pt x="5073" y="1215"/>
                    </a:cubicBezTo>
                    <a:lnTo>
                      <a:pt x="5085" y="1239"/>
                    </a:lnTo>
                    <a:cubicBezTo>
                      <a:pt x="5085" y="1239"/>
                      <a:pt x="5109" y="1239"/>
                      <a:pt x="5109" y="1251"/>
                    </a:cubicBezTo>
                    <a:cubicBezTo>
                      <a:pt x="5109" y="1251"/>
                      <a:pt x="5120" y="1251"/>
                      <a:pt x="5120" y="1263"/>
                    </a:cubicBezTo>
                    <a:cubicBezTo>
                      <a:pt x="5120" y="1263"/>
                      <a:pt x="5132" y="1263"/>
                      <a:pt x="5132" y="1275"/>
                    </a:cubicBezTo>
                    <a:lnTo>
                      <a:pt x="5144" y="1299"/>
                    </a:lnTo>
                    <a:cubicBezTo>
                      <a:pt x="5144" y="1299"/>
                      <a:pt x="5168" y="1299"/>
                      <a:pt x="5168" y="1311"/>
                    </a:cubicBezTo>
                    <a:lnTo>
                      <a:pt x="5263" y="1394"/>
                    </a:lnTo>
                    <a:lnTo>
                      <a:pt x="5299" y="1430"/>
                    </a:lnTo>
                    <a:cubicBezTo>
                      <a:pt x="5382" y="1501"/>
                      <a:pt x="5466" y="1596"/>
                      <a:pt x="5537" y="1680"/>
                    </a:cubicBezTo>
                    <a:cubicBezTo>
                      <a:pt x="5561" y="1715"/>
                      <a:pt x="5585" y="1739"/>
                      <a:pt x="5597" y="1787"/>
                    </a:cubicBezTo>
                    <a:lnTo>
                      <a:pt x="5597" y="1799"/>
                    </a:lnTo>
                    <a:cubicBezTo>
                      <a:pt x="5609" y="1834"/>
                      <a:pt x="5644" y="1858"/>
                      <a:pt x="5656" y="1894"/>
                    </a:cubicBezTo>
                    <a:lnTo>
                      <a:pt x="5656" y="1906"/>
                    </a:lnTo>
                    <a:cubicBezTo>
                      <a:pt x="5668" y="1930"/>
                      <a:pt x="5680" y="1965"/>
                      <a:pt x="5704" y="2013"/>
                    </a:cubicBezTo>
                    <a:lnTo>
                      <a:pt x="5704" y="2025"/>
                    </a:lnTo>
                    <a:cubicBezTo>
                      <a:pt x="5716" y="2049"/>
                      <a:pt x="5728" y="2096"/>
                      <a:pt x="5740" y="2132"/>
                    </a:cubicBezTo>
                    <a:lnTo>
                      <a:pt x="5740" y="2144"/>
                    </a:lnTo>
                    <a:cubicBezTo>
                      <a:pt x="5763" y="2168"/>
                      <a:pt x="5775" y="2215"/>
                      <a:pt x="5775" y="2251"/>
                    </a:cubicBezTo>
                    <a:lnTo>
                      <a:pt x="5775" y="2263"/>
                    </a:lnTo>
                    <a:cubicBezTo>
                      <a:pt x="5787" y="2287"/>
                      <a:pt x="5787" y="2335"/>
                      <a:pt x="5799" y="2382"/>
                    </a:cubicBezTo>
                    <a:lnTo>
                      <a:pt x="5799" y="2394"/>
                    </a:lnTo>
                    <a:cubicBezTo>
                      <a:pt x="5799" y="2442"/>
                      <a:pt x="5823" y="2466"/>
                      <a:pt x="5823" y="2513"/>
                    </a:cubicBezTo>
                    <a:lnTo>
                      <a:pt x="5823" y="2525"/>
                    </a:lnTo>
                    <a:lnTo>
                      <a:pt x="5823" y="2549"/>
                    </a:lnTo>
                    <a:cubicBezTo>
                      <a:pt x="5728" y="2620"/>
                      <a:pt x="5466" y="2739"/>
                      <a:pt x="5240" y="2894"/>
                    </a:cubicBezTo>
                    <a:cubicBezTo>
                      <a:pt x="5216" y="2894"/>
                      <a:pt x="5216" y="2906"/>
                      <a:pt x="5216" y="2906"/>
                    </a:cubicBezTo>
                    <a:cubicBezTo>
                      <a:pt x="5192" y="2918"/>
                      <a:pt x="5180" y="2930"/>
                      <a:pt x="5144" y="2966"/>
                    </a:cubicBezTo>
                    <a:cubicBezTo>
                      <a:pt x="5120" y="2977"/>
                      <a:pt x="5085" y="3013"/>
                      <a:pt x="5061" y="3037"/>
                    </a:cubicBezTo>
                    <a:cubicBezTo>
                      <a:pt x="5025" y="3049"/>
                      <a:pt x="5013" y="3085"/>
                      <a:pt x="4978" y="3097"/>
                    </a:cubicBezTo>
                    <a:cubicBezTo>
                      <a:pt x="4620" y="3406"/>
                      <a:pt x="4347" y="3823"/>
                      <a:pt x="4204" y="4299"/>
                    </a:cubicBezTo>
                    <a:cubicBezTo>
                      <a:pt x="4180" y="4299"/>
                      <a:pt x="4144" y="4287"/>
                      <a:pt x="4132" y="4287"/>
                    </a:cubicBezTo>
                    <a:cubicBezTo>
                      <a:pt x="4061" y="4275"/>
                      <a:pt x="3966" y="4275"/>
                      <a:pt x="3894" y="4275"/>
                    </a:cubicBezTo>
                    <a:lnTo>
                      <a:pt x="3632" y="4275"/>
                    </a:lnTo>
                    <a:cubicBezTo>
                      <a:pt x="3608" y="4275"/>
                      <a:pt x="3596" y="4251"/>
                      <a:pt x="3585" y="4251"/>
                    </a:cubicBezTo>
                    <a:lnTo>
                      <a:pt x="3573" y="4251"/>
                    </a:lnTo>
                    <a:cubicBezTo>
                      <a:pt x="3549" y="4240"/>
                      <a:pt x="3537" y="4240"/>
                      <a:pt x="3525" y="4228"/>
                    </a:cubicBezTo>
                    <a:cubicBezTo>
                      <a:pt x="3513" y="4216"/>
                      <a:pt x="3489" y="4216"/>
                      <a:pt x="3465" y="4192"/>
                    </a:cubicBezTo>
                    <a:lnTo>
                      <a:pt x="3454" y="4180"/>
                    </a:lnTo>
                    <a:cubicBezTo>
                      <a:pt x="3430" y="4168"/>
                      <a:pt x="3418" y="4168"/>
                      <a:pt x="3406" y="4156"/>
                    </a:cubicBezTo>
                    <a:lnTo>
                      <a:pt x="3394" y="4156"/>
                    </a:lnTo>
                    <a:cubicBezTo>
                      <a:pt x="3370" y="4132"/>
                      <a:pt x="3358" y="4120"/>
                      <a:pt x="3346" y="4120"/>
                    </a:cubicBezTo>
                    <a:lnTo>
                      <a:pt x="3335" y="4109"/>
                    </a:lnTo>
                    <a:cubicBezTo>
                      <a:pt x="3311" y="4097"/>
                      <a:pt x="3299" y="4097"/>
                      <a:pt x="3287" y="4073"/>
                    </a:cubicBezTo>
                    <a:lnTo>
                      <a:pt x="3275" y="4073"/>
                    </a:lnTo>
                    <a:lnTo>
                      <a:pt x="3227" y="4037"/>
                    </a:lnTo>
                    <a:lnTo>
                      <a:pt x="3215" y="4013"/>
                    </a:lnTo>
                    <a:cubicBezTo>
                      <a:pt x="3192" y="4001"/>
                      <a:pt x="3180" y="3990"/>
                      <a:pt x="3168" y="3990"/>
                    </a:cubicBezTo>
                    <a:lnTo>
                      <a:pt x="3156" y="3990"/>
                    </a:lnTo>
                    <a:lnTo>
                      <a:pt x="3108" y="3942"/>
                    </a:lnTo>
                    <a:lnTo>
                      <a:pt x="3096" y="3930"/>
                    </a:lnTo>
                    <a:lnTo>
                      <a:pt x="3061" y="3894"/>
                    </a:lnTo>
                    <a:lnTo>
                      <a:pt x="3049" y="3882"/>
                    </a:lnTo>
                    <a:lnTo>
                      <a:pt x="3001" y="3835"/>
                    </a:lnTo>
                    <a:lnTo>
                      <a:pt x="2989" y="3823"/>
                    </a:lnTo>
                    <a:lnTo>
                      <a:pt x="2989" y="3811"/>
                    </a:lnTo>
                    <a:cubicBezTo>
                      <a:pt x="2870" y="3680"/>
                      <a:pt x="2775" y="3525"/>
                      <a:pt x="2715" y="3358"/>
                    </a:cubicBezTo>
                    <a:cubicBezTo>
                      <a:pt x="2715" y="3347"/>
                      <a:pt x="2703" y="3335"/>
                      <a:pt x="2703" y="3323"/>
                    </a:cubicBezTo>
                    <a:lnTo>
                      <a:pt x="2703" y="3299"/>
                    </a:lnTo>
                    <a:cubicBezTo>
                      <a:pt x="2703" y="3287"/>
                      <a:pt x="2692" y="3275"/>
                      <a:pt x="2692" y="3263"/>
                    </a:cubicBezTo>
                    <a:lnTo>
                      <a:pt x="2692" y="3239"/>
                    </a:lnTo>
                    <a:cubicBezTo>
                      <a:pt x="2692" y="3228"/>
                      <a:pt x="2680" y="3204"/>
                      <a:pt x="2680" y="3180"/>
                    </a:cubicBezTo>
                    <a:cubicBezTo>
                      <a:pt x="2656" y="3108"/>
                      <a:pt x="2644" y="3049"/>
                      <a:pt x="2632" y="2977"/>
                    </a:cubicBezTo>
                    <a:lnTo>
                      <a:pt x="2632" y="2930"/>
                    </a:lnTo>
                    <a:lnTo>
                      <a:pt x="2632" y="2882"/>
                    </a:lnTo>
                    <a:cubicBezTo>
                      <a:pt x="2632" y="2823"/>
                      <a:pt x="2620" y="2763"/>
                      <a:pt x="2620" y="2704"/>
                    </a:cubicBezTo>
                    <a:lnTo>
                      <a:pt x="2620" y="2644"/>
                    </a:lnTo>
                    <a:lnTo>
                      <a:pt x="2620" y="2632"/>
                    </a:lnTo>
                    <a:lnTo>
                      <a:pt x="2620" y="2573"/>
                    </a:lnTo>
                    <a:lnTo>
                      <a:pt x="2620" y="2513"/>
                    </a:lnTo>
                    <a:lnTo>
                      <a:pt x="2620" y="2501"/>
                    </a:lnTo>
                    <a:cubicBezTo>
                      <a:pt x="2620" y="2454"/>
                      <a:pt x="2632" y="2430"/>
                      <a:pt x="2632" y="2382"/>
                    </a:cubicBezTo>
                    <a:lnTo>
                      <a:pt x="2632" y="2370"/>
                    </a:lnTo>
                    <a:cubicBezTo>
                      <a:pt x="2632" y="2335"/>
                      <a:pt x="2644" y="2287"/>
                      <a:pt x="2656" y="2263"/>
                    </a:cubicBezTo>
                    <a:lnTo>
                      <a:pt x="2656" y="2251"/>
                    </a:lnTo>
                    <a:cubicBezTo>
                      <a:pt x="2680" y="2215"/>
                      <a:pt x="2680" y="2168"/>
                      <a:pt x="2692" y="2144"/>
                    </a:cubicBezTo>
                    <a:lnTo>
                      <a:pt x="2692" y="2132"/>
                    </a:lnTo>
                    <a:cubicBezTo>
                      <a:pt x="2703" y="2096"/>
                      <a:pt x="2715" y="2049"/>
                      <a:pt x="2739" y="2025"/>
                    </a:cubicBezTo>
                    <a:lnTo>
                      <a:pt x="2739" y="2013"/>
                    </a:lnTo>
                    <a:cubicBezTo>
                      <a:pt x="2751" y="1977"/>
                      <a:pt x="2763" y="1930"/>
                      <a:pt x="2775" y="1906"/>
                    </a:cubicBezTo>
                    <a:lnTo>
                      <a:pt x="2775" y="1894"/>
                    </a:lnTo>
                    <a:cubicBezTo>
                      <a:pt x="2799" y="1858"/>
                      <a:pt x="2811" y="1834"/>
                      <a:pt x="2834" y="1799"/>
                    </a:cubicBezTo>
                    <a:lnTo>
                      <a:pt x="2858" y="1787"/>
                    </a:lnTo>
                    <a:cubicBezTo>
                      <a:pt x="2870" y="1751"/>
                      <a:pt x="2894" y="1727"/>
                      <a:pt x="2918" y="1692"/>
                    </a:cubicBezTo>
                    <a:cubicBezTo>
                      <a:pt x="2989" y="1608"/>
                      <a:pt x="3061" y="1513"/>
                      <a:pt x="3156" y="1442"/>
                    </a:cubicBezTo>
                    <a:lnTo>
                      <a:pt x="3180" y="1418"/>
                    </a:lnTo>
                    <a:lnTo>
                      <a:pt x="3299" y="1311"/>
                    </a:lnTo>
                    <a:cubicBezTo>
                      <a:pt x="3299" y="1311"/>
                      <a:pt x="3311" y="1311"/>
                      <a:pt x="3311" y="1299"/>
                    </a:cubicBezTo>
                    <a:cubicBezTo>
                      <a:pt x="3311" y="1299"/>
                      <a:pt x="3335" y="1299"/>
                      <a:pt x="3335" y="1275"/>
                    </a:cubicBezTo>
                    <a:lnTo>
                      <a:pt x="3346" y="1263"/>
                    </a:lnTo>
                    <a:cubicBezTo>
                      <a:pt x="3346" y="1263"/>
                      <a:pt x="3358" y="1263"/>
                      <a:pt x="3358" y="1251"/>
                    </a:cubicBezTo>
                    <a:cubicBezTo>
                      <a:pt x="3358" y="1251"/>
                      <a:pt x="3370" y="1251"/>
                      <a:pt x="3370" y="1239"/>
                    </a:cubicBezTo>
                    <a:cubicBezTo>
                      <a:pt x="3370" y="1239"/>
                      <a:pt x="3394" y="1239"/>
                      <a:pt x="3394" y="1215"/>
                    </a:cubicBezTo>
                    <a:cubicBezTo>
                      <a:pt x="3394" y="1215"/>
                      <a:pt x="3406" y="1215"/>
                      <a:pt x="3406" y="1203"/>
                    </a:cubicBezTo>
                    <a:lnTo>
                      <a:pt x="3430" y="1192"/>
                    </a:lnTo>
                    <a:cubicBezTo>
                      <a:pt x="3430" y="1192"/>
                      <a:pt x="3454" y="1192"/>
                      <a:pt x="3454" y="1180"/>
                    </a:cubicBezTo>
                    <a:cubicBezTo>
                      <a:pt x="3454" y="1180"/>
                      <a:pt x="3465" y="1180"/>
                      <a:pt x="3465" y="1156"/>
                    </a:cubicBezTo>
                    <a:lnTo>
                      <a:pt x="3489" y="1144"/>
                    </a:lnTo>
                    <a:cubicBezTo>
                      <a:pt x="3489" y="1144"/>
                      <a:pt x="3513" y="1144"/>
                      <a:pt x="3513" y="1132"/>
                    </a:cubicBezTo>
                    <a:lnTo>
                      <a:pt x="3585" y="1096"/>
                    </a:lnTo>
                    <a:cubicBezTo>
                      <a:pt x="3585" y="1096"/>
                      <a:pt x="3596" y="1096"/>
                      <a:pt x="3596" y="1084"/>
                    </a:cubicBezTo>
                    <a:cubicBezTo>
                      <a:pt x="3608" y="1084"/>
                      <a:pt x="3608" y="1072"/>
                      <a:pt x="3632" y="1072"/>
                    </a:cubicBezTo>
                    <a:lnTo>
                      <a:pt x="3644" y="1061"/>
                    </a:lnTo>
                    <a:lnTo>
                      <a:pt x="3656" y="1061"/>
                    </a:lnTo>
                    <a:lnTo>
                      <a:pt x="3763" y="1025"/>
                    </a:lnTo>
                    <a:lnTo>
                      <a:pt x="3882" y="1025"/>
                    </a:lnTo>
                    <a:lnTo>
                      <a:pt x="3930" y="1013"/>
                    </a:lnTo>
                    <a:close/>
                    <a:moveTo>
                      <a:pt x="4347" y="418"/>
                    </a:moveTo>
                    <a:cubicBezTo>
                      <a:pt x="4847" y="418"/>
                      <a:pt x="5335" y="584"/>
                      <a:pt x="5740" y="882"/>
                    </a:cubicBezTo>
                    <a:cubicBezTo>
                      <a:pt x="6156" y="1192"/>
                      <a:pt x="6454" y="1620"/>
                      <a:pt x="6585" y="2108"/>
                    </a:cubicBezTo>
                    <a:cubicBezTo>
                      <a:pt x="6621" y="2227"/>
                      <a:pt x="6644" y="2370"/>
                      <a:pt x="6668" y="2489"/>
                    </a:cubicBezTo>
                    <a:lnTo>
                      <a:pt x="6442" y="2489"/>
                    </a:lnTo>
                    <a:cubicBezTo>
                      <a:pt x="6442" y="2442"/>
                      <a:pt x="6430" y="2394"/>
                      <a:pt x="6430" y="2346"/>
                    </a:cubicBezTo>
                    <a:lnTo>
                      <a:pt x="6430" y="2335"/>
                    </a:lnTo>
                    <a:cubicBezTo>
                      <a:pt x="6406" y="2287"/>
                      <a:pt x="6406" y="2251"/>
                      <a:pt x="6394" y="2204"/>
                    </a:cubicBezTo>
                    <a:lnTo>
                      <a:pt x="6394" y="2192"/>
                    </a:lnTo>
                    <a:lnTo>
                      <a:pt x="6347" y="2049"/>
                    </a:lnTo>
                    <a:lnTo>
                      <a:pt x="6347" y="2037"/>
                    </a:lnTo>
                    <a:lnTo>
                      <a:pt x="6311" y="1906"/>
                    </a:lnTo>
                    <a:lnTo>
                      <a:pt x="6311" y="1894"/>
                    </a:lnTo>
                    <a:cubicBezTo>
                      <a:pt x="6287" y="1846"/>
                      <a:pt x="6263" y="1799"/>
                      <a:pt x="6252" y="1775"/>
                    </a:cubicBezTo>
                    <a:lnTo>
                      <a:pt x="6228" y="1751"/>
                    </a:lnTo>
                    <a:cubicBezTo>
                      <a:pt x="6216" y="1715"/>
                      <a:pt x="6192" y="1680"/>
                      <a:pt x="6156" y="1632"/>
                    </a:cubicBezTo>
                    <a:lnTo>
                      <a:pt x="6144" y="1620"/>
                    </a:lnTo>
                    <a:cubicBezTo>
                      <a:pt x="6109" y="1573"/>
                      <a:pt x="6085" y="1549"/>
                      <a:pt x="6073" y="1501"/>
                    </a:cubicBezTo>
                    <a:cubicBezTo>
                      <a:pt x="5978" y="1382"/>
                      <a:pt x="5894" y="1275"/>
                      <a:pt x="5787" y="1192"/>
                    </a:cubicBezTo>
                    <a:lnTo>
                      <a:pt x="5775" y="1180"/>
                    </a:lnTo>
                    <a:lnTo>
                      <a:pt x="5751" y="1156"/>
                    </a:lnTo>
                    <a:lnTo>
                      <a:pt x="5740" y="1144"/>
                    </a:lnTo>
                    <a:lnTo>
                      <a:pt x="5680" y="1084"/>
                    </a:lnTo>
                    <a:lnTo>
                      <a:pt x="5668" y="1072"/>
                    </a:lnTo>
                    <a:lnTo>
                      <a:pt x="5621" y="1037"/>
                    </a:lnTo>
                    <a:lnTo>
                      <a:pt x="5609" y="1025"/>
                    </a:lnTo>
                    <a:lnTo>
                      <a:pt x="5597" y="1013"/>
                    </a:lnTo>
                    <a:lnTo>
                      <a:pt x="5573" y="1001"/>
                    </a:lnTo>
                    <a:lnTo>
                      <a:pt x="5561" y="977"/>
                    </a:lnTo>
                    <a:lnTo>
                      <a:pt x="5549" y="965"/>
                    </a:lnTo>
                    <a:lnTo>
                      <a:pt x="5537" y="953"/>
                    </a:lnTo>
                    <a:lnTo>
                      <a:pt x="5513" y="942"/>
                    </a:lnTo>
                    <a:cubicBezTo>
                      <a:pt x="5513" y="942"/>
                      <a:pt x="5501" y="918"/>
                      <a:pt x="5490" y="918"/>
                    </a:cubicBezTo>
                    <a:lnTo>
                      <a:pt x="5442" y="894"/>
                    </a:lnTo>
                    <a:cubicBezTo>
                      <a:pt x="5430" y="894"/>
                      <a:pt x="5430" y="882"/>
                      <a:pt x="5430" y="882"/>
                    </a:cubicBezTo>
                    <a:cubicBezTo>
                      <a:pt x="5430" y="882"/>
                      <a:pt x="5418" y="858"/>
                      <a:pt x="5394" y="858"/>
                    </a:cubicBezTo>
                    <a:lnTo>
                      <a:pt x="5359" y="834"/>
                    </a:lnTo>
                    <a:cubicBezTo>
                      <a:pt x="5359" y="834"/>
                      <a:pt x="5335" y="834"/>
                      <a:pt x="5335" y="822"/>
                    </a:cubicBezTo>
                    <a:lnTo>
                      <a:pt x="5299" y="787"/>
                    </a:lnTo>
                    <a:cubicBezTo>
                      <a:pt x="5299" y="787"/>
                      <a:pt x="5275" y="787"/>
                      <a:pt x="5275" y="775"/>
                    </a:cubicBezTo>
                    <a:lnTo>
                      <a:pt x="5251" y="763"/>
                    </a:lnTo>
                    <a:cubicBezTo>
                      <a:pt x="5251" y="763"/>
                      <a:pt x="5240" y="763"/>
                      <a:pt x="5216" y="739"/>
                    </a:cubicBezTo>
                    <a:cubicBezTo>
                      <a:pt x="5204" y="739"/>
                      <a:pt x="5192" y="727"/>
                      <a:pt x="5180" y="727"/>
                    </a:cubicBezTo>
                    <a:lnTo>
                      <a:pt x="5144" y="727"/>
                    </a:lnTo>
                    <a:cubicBezTo>
                      <a:pt x="5144" y="727"/>
                      <a:pt x="5132" y="727"/>
                      <a:pt x="5120" y="715"/>
                    </a:cubicBezTo>
                    <a:lnTo>
                      <a:pt x="5037" y="715"/>
                    </a:lnTo>
                    <a:lnTo>
                      <a:pt x="5013" y="703"/>
                    </a:lnTo>
                    <a:lnTo>
                      <a:pt x="5001" y="703"/>
                    </a:lnTo>
                    <a:cubicBezTo>
                      <a:pt x="4978" y="703"/>
                      <a:pt x="4978" y="703"/>
                      <a:pt x="4966" y="680"/>
                    </a:cubicBezTo>
                    <a:lnTo>
                      <a:pt x="3989" y="680"/>
                    </a:lnTo>
                    <a:lnTo>
                      <a:pt x="3942" y="703"/>
                    </a:lnTo>
                    <a:lnTo>
                      <a:pt x="3727" y="703"/>
                    </a:lnTo>
                    <a:cubicBezTo>
                      <a:pt x="3716" y="703"/>
                      <a:pt x="3716" y="703"/>
                      <a:pt x="3704" y="715"/>
                    </a:cubicBezTo>
                    <a:lnTo>
                      <a:pt x="3585" y="715"/>
                    </a:lnTo>
                    <a:cubicBezTo>
                      <a:pt x="3573" y="715"/>
                      <a:pt x="3573" y="715"/>
                      <a:pt x="3549" y="727"/>
                    </a:cubicBezTo>
                    <a:lnTo>
                      <a:pt x="3525" y="727"/>
                    </a:lnTo>
                    <a:cubicBezTo>
                      <a:pt x="3513" y="727"/>
                      <a:pt x="3489" y="751"/>
                      <a:pt x="3477" y="751"/>
                    </a:cubicBezTo>
                    <a:cubicBezTo>
                      <a:pt x="3465" y="751"/>
                      <a:pt x="3465" y="751"/>
                      <a:pt x="3454" y="763"/>
                    </a:cubicBezTo>
                    <a:lnTo>
                      <a:pt x="3418" y="775"/>
                    </a:lnTo>
                    <a:cubicBezTo>
                      <a:pt x="3418" y="775"/>
                      <a:pt x="3406" y="775"/>
                      <a:pt x="3406" y="787"/>
                    </a:cubicBezTo>
                    <a:lnTo>
                      <a:pt x="3370" y="811"/>
                    </a:lnTo>
                    <a:lnTo>
                      <a:pt x="3358" y="822"/>
                    </a:lnTo>
                    <a:cubicBezTo>
                      <a:pt x="3358" y="822"/>
                      <a:pt x="3346" y="822"/>
                      <a:pt x="3346" y="834"/>
                    </a:cubicBezTo>
                    <a:lnTo>
                      <a:pt x="3299" y="870"/>
                    </a:lnTo>
                    <a:lnTo>
                      <a:pt x="3287" y="882"/>
                    </a:lnTo>
                    <a:cubicBezTo>
                      <a:pt x="3275" y="882"/>
                      <a:pt x="3275" y="894"/>
                      <a:pt x="3251" y="894"/>
                    </a:cubicBezTo>
                    <a:lnTo>
                      <a:pt x="3215" y="930"/>
                    </a:lnTo>
                    <a:lnTo>
                      <a:pt x="3192" y="942"/>
                    </a:lnTo>
                    <a:lnTo>
                      <a:pt x="3180" y="953"/>
                    </a:lnTo>
                    <a:cubicBezTo>
                      <a:pt x="3180" y="953"/>
                      <a:pt x="3168" y="965"/>
                      <a:pt x="3156" y="965"/>
                    </a:cubicBezTo>
                    <a:lnTo>
                      <a:pt x="3132" y="989"/>
                    </a:lnTo>
                    <a:lnTo>
                      <a:pt x="3120" y="1001"/>
                    </a:lnTo>
                    <a:lnTo>
                      <a:pt x="3108" y="1013"/>
                    </a:lnTo>
                    <a:cubicBezTo>
                      <a:pt x="3096" y="1013"/>
                      <a:pt x="3096" y="1025"/>
                      <a:pt x="3096" y="1025"/>
                    </a:cubicBezTo>
                    <a:lnTo>
                      <a:pt x="3073" y="1049"/>
                    </a:lnTo>
                    <a:lnTo>
                      <a:pt x="3037" y="1072"/>
                    </a:lnTo>
                    <a:lnTo>
                      <a:pt x="3013" y="1084"/>
                    </a:lnTo>
                    <a:lnTo>
                      <a:pt x="2954" y="1144"/>
                    </a:lnTo>
                    <a:lnTo>
                      <a:pt x="2942" y="1168"/>
                    </a:lnTo>
                    <a:lnTo>
                      <a:pt x="2930" y="1180"/>
                    </a:lnTo>
                    <a:lnTo>
                      <a:pt x="2918" y="1192"/>
                    </a:lnTo>
                    <a:cubicBezTo>
                      <a:pt x="2811" y="1287"/>
                      <a:pt x="2715" y="1382"/>
                      <a:pt x="2632" y="1501"/>
                    </a:cubicBezTo>
                    <a:cubicBezTo>
                      <a:pt x="2596" y="1549"/>
                      <a:pt x="2573" y="1584"/>
                      <a:pt x="2561" y="1620"/>
                    </a:cubicBezTo>
                    <a:lnTo>
                      <a:pt x="2537" y="1644"/>
                    </a:lnTo>
                    <a:cubicBezTo>
                      <a:pt x="2513" y="1680"/>
                      <a:pt x="2501" y="1715"/>
                      <a:pt x="2465" y="1763"/>
                    </a:cubicBezTo>
                    <a:lnTo>
                      <a:pt x="2465" y="1775"/>
                    </a:lnTo>
                    <a:cubicBezTo>
                      <a:pt x="2453" y="1823"/>
                      <a:pt x="2418" y="1846"/>
                      <a:pt x="2406" y="1894"/>
                    </a:cubicBezTo>
                    <a:lnTo>
                      <a:pt x="2406" y="1906"/>
                    </a:lnTo>
                    <a:lnTo>
                      <a:pt x="2358" y="2037"/>
                    </a:lnTo>
                    <a:lnTo>
                      <a:pt x="2358" y="2061"/>
                    </a:lnTo>
                    <a:lnTo>
                      <a:pt x="2322" y="2192"/>
                    </a:lnTo>
                    <a:lnTo>
                      <a:pt x="2322" y="2204"/>
                    </a:lnTo>
                    <a:cubicBezTo>
                      <a:pt x="2299" y="2251"/>
                      <a:pt x="2287" y="2299"/>
                      <a:pt x="2287" y="2335"/>
                    </a:cubicBezTo>
                    <a:lnTo>
                      <a:pt x="2287" y="2358"/>
                    </a:lnTo>
                    <a:cubicBezTo>
                      <a:pt x="2275" y="2394"/>
                      <a:pt x="2275" y="2442"/>
                      <a:pt x="2275" y="2489"/>
                    </a:cubicBezTo>
                    <a:lnTo>
                      <a:pt x="2275" y="2501"/>
                    </a:lnTo>
                    <a:lnTo>
                      <a:pt x="2275" y="2573"/>
                    </a:lnTo>
                    <a:lnTo>
                      <a:pt x="2275" y="2656"/>
                    </a:lnTo>
                    <a:lnTo>
                      <a:pt x="2275" y="2668"/>
                    </a:lnTo>
                    <a:lnTo>
                      <a:pt x="2275" y="2739"/>
                    </a:lnTo>
                    <a:cubicBezTo>
                      <a:pt x="2275" y="2811"/>
                      <a:pt x="2275" y="2894"/>
                      <a:pt x="2287" y="2954"/>
                    </a:cubicBezTo>
                    <a:lnTo>
                      <a:pt x="2287" y="2989"/>
                    </a:lnTo>
                    <a:cubicBezTo>
                      <a:pt x="2287" y="3013"/>
                      <a:pt x="2287" y="3037"/>
                      <a:pt x="2299" y="3049"/>
                    </a:cubicBezTo>
                    <a:cubicBezTo>
                      <a:pt x="2322" y="3144"/>
                      <a:pt x="2334" y="3228"/>
                      <a:pt x="2358" y="3311"/>
                    </a:cubicBezTo>
                    <a:cubicBezTo>
                      <a:pt x="2358" y="3335"/>
                      <a:pt x="2382" y="3347"/>
                      <a:pt x="2394" y="3382"/>
                    </a:cubicBezTo>
                    <a:lnTo>
                      <a:pt x="2394" y="3394"/>
                    </a:lnTo>
                    <a:cubicBezTo>
                      <a:pt x="2394" y="3406"/>
                      <a:pt x="2406" y="3442"/>
                      <a:pt x="2406" y="3454"/>
                    </a:cubicBezTo>
                    <a:lnTo>
                      <a:pt x="2406" y="3466"/>
                    </a:lnTo>
                    <a:cubicBezTo>
                      <a:pt x="2418" y="3489"/>
                      <a:pt x="2418" y="3513"/>
                      <a:pt x="2442" y="3525"/>
                    </a:cubicBezTo>
                    <a:lnTo>
                      <a:pt x="2442" y="3549"/>
                    </a:lnTo>
                    <a:cubicBezTo>
                      <a:pt x="2513" y="3739"/>
                      <a:pt x="2632" y="3918"/>
                      <a:pt x="2763" y="4085"/>
                    </a:cubicBezTo>
                    <a:lnTo>
                      <a:pt x="2775" y="4097"/>
                    </a:lnTo>
                    <a:lnTo>
                      <a:pt x="2799" y="4109"/>
                    </a:lnTo>
                    <a:lnTo>
                      <a:pt x="2799" y="4120"/>
                    </a:lnTo>
                    <a:lnTo>
                      <a:pt x="2811" y="4144"/>
                    </a:lnTo>
                    <a:cubicBezTo>
                      <a:pt x="2823" y="4156"/>
                      <a:pt x="2834" y="4168"/>
                      <a:pt x="2858" y="4204"/>
                    </a:cubicBezTo>
                    <a:lnTo>
                      <a:pt x="2870" y="4216"/>
                    </a:lnTo>
                    <a:lnTo>
                      <a:pt x="2918" y="4263"/>
                    </a:lnTo>
                    <a:lnTo>
                      <a:pt x="2930" y="4275"/>
                    </a:lnTo>
                    <a:cubicBezTo>
                      <a:pt x="2942" y="4287"/>
                      <a:pt x="2954" y="4299"/>
                      <a:pt x="2989" y="4323"/>
                    </a:cubicBezTo>
                    <a:lnTo>
                      <a:pt x="3001" y="4335"/>
                    </a:lnTo>
                    <a:lnTo>
                      <a:pt x="3049" y="4382"/>
                    </a:lnTo>
                    <a:lnTo>
                      <a:pt x="3061" y="4394"/>
                    </a:lnTo>
                    <a:cubicBezTo>
                      <a:pt x="3073" y="4406"/>
                      <a:pt x="3108" y="4418"/>
                      <a:pt x="3120" y="4442"/>
                    </a:cubicBezTo>
                    <a:lnTo>
                      <a:pt x="3132" y="4442"/>
                    </a:lnTo>
                    <a:cubicBezTo>
                      <a:pt x="3156" y="4454"/>
                      <a:pt x="3168" y="4466"/>
                      <a:pt x="3192" y="4478"/>
                    </a:cubicBezTo>
                    <a:lnTo>
                      <a:pt x="3215" y="4501"/>
                    </a:lnTo>
                    <a:lnTo>
                      <a:pt x="3227" y="4501"/>
                    </a:lnTo>
                    <a:cubicBezTo>
                      <a:pt x="3215" y="4501"/>
                      <a:pt x="3215" y="4513"/>
                      <a:pt x="3192" y="4513"/>
                    </a:cubicBezTo>
                    <a:cubicBezTo>
                      <a:pt x="3156" y="4537"/>
                      <a:pt x="3096" y="4573"/>
                      <a:pt x="3049" y="4597"/>
                    </a:cubicBezTo>
                    <a:cubicBezTo>
                      <a:pt x="3037" y="4597"/>
                      <a:pt x="3037" y="4621"/>
                      <a:pt x="3013" y="4621"/>
                    </a:cubicBezTo>
                    <a:cubicBezTo>
                      <a:pt x="2977" y="4585"/>
                      <a:pt x="2942" y="4561"/>
                      <a:pt x="2894" y="4525"/>
                    </a:cubicBezTo>
                    <a:lnTo>
                      <a:pt x="2858" y="4478"/>
                    </a:lnTo>
                    <a:lnTo>
                      <a:pt x="2811" y="4442"/>
                    </a:lnTo>
                    <a:lnTo>
                      <a:pt x="2799" y="4418"/>
                    </a:lnTo>
                    <a:lnTo>
                      <a:pt x="2763" y="4394"/>
                    </a:lnTo>
                    <a:lnTo>
                      <a:pt x="2751" y="4382"/>
                    </a:lnTo>
                    <a:cubicBezTo>
                      <a:pt x="2620" y="4347"/>
                      <a:pt x="2608" y="4335"/>
                      <a:pt x="2608" y="4335"/>
                    </a:cubicBezTo>
                    <a:lnTo>
                      <a:pt x="2584" y="4311"/>
                    </a:lnTo>
                    <a:lnTo>
                      <a:pt x="2561" y="4287"/>
                    </a:lnTo>
                    <a:lnTo>
                      <a:pt x="2537" y="4275"/>
                    </a:lnTo>
                    <a:lnTo>
                      <a:pt x="2513" y="4240"/>
                    </a:lnTo>
                    <a:lnTo>
                      <a:pt x="2501" y="4228"/>
                    </a:lnTo>
                    <a:cubicBezTo>
                      <a:pt x="2501" y="4216"/>
                      <a:pt x="2477" y="4216"/>
                      <a:pt x="2477" y="4192"/>
                    </a:cubicBezTo>
                    <a:lnTo>
                      <a:pt x="2465" y="4180"/>
                    </a:lnTo>
                    <a:cubicBezTo>
                      <a:pt x="2465" y="4168"/>
                      <a:pt x="2453" y="4168"/>
                      <a:pt x="2453" y="4156"/>
                    </a:cubicBezTo>
                    <a:lnTo>
                      <a:pt x="2442" y="4132"/>
                    </a:lnTo>
                    <a:cubicBezTo>
                      <a:pt x="2442" y="4120"/>
                      <a:pt x="2418" y="4120"/>
                      <a:pt x="2418" y="4109"/>
                    </a:cubicBezTo>
                    <a:lnTo>
                      <a:pt x="2406" y="4097"/>
                    </a:lnTo>
                    <a:cubicBezTo>
                      <a:pt x="2406" y="4073"/>
                      <a:pt x="2394" y="4073"/>
                      <a:pt x="2394" y="4061"/>
                    </a:cubicBezTo>
                    <a:lnTo>
                      <a:pt x="2382" y="4049"/>
                    </a:lnTo>
                    <a:cubicBezTo>
                      <a:pt x="2358" y="4037"/>
                      <a:pt x="2358" y="4013"/>
                      <a:pt x="2346" y="4001"/>
                    </a:cubicBezTo>
                    <a:lnTo>
                      <a:pt x="2346" y="3990"/>
                    </a:lnTo>
                    <a:cubicBezTo>
                      <a:pt x="2334" y="3978"/>
                      <a:pt x="2334" y="3954"/>
                      <a:pt x="2322" y="3942"/>
                    </a:cubicBezTo>
                    <a:lnTo>
                      <a:pt x="2299" y="3930"/>
                    </a:lnTo>
                    <a:cubicBezTo>
                      <a:pt x="2299" y="3918"/>
                      <a:pt x="2287" y="3894"/>
                      <a:pt x="2287" y="3894"/>
                    </a:cubicBezTo>
                    <a:lnTo>
                      <a:pt x="2275" y="3882"/>
                    </a:lnTo>
                    <a:cubicBezTo>
                      <a:pt x="2275" y="3870"/>
                      <a:pt x="2263" y="3870"/>
                      <a:pt x="2263" y="3859"/>
                    </a:cubicBezTo>
                    <a:lnTo>
                      <a:pt x="2239" y="3835"/>
                    </a:lnTo>
                    <a:cubicBezTo>
                      <a:pt x="2239" y="3823"/>
                      <a:pt x="2227" y="3823"/>
                      <a:pt x="2227" y="3811"/>
                    </a:cubicBezTo>
                    <a:lnTo>
                      <a:pt x="2215" y="3775"/>
                    </a:lnTo>
                    <a:cubicBezTo>
                      <a:pt x="2215" y="3763"/>
                      <a:pt x="2203" y="3763"/>
                      <a:pt x="2203" y="3751"/>
                    </a:cubicBezTo>
                    <a:cubicBezTo>
                      <a:pt x="2203" y="3739"/>
                      <a:pt x="2203" y="3739"/>
                      <a:pt x="2180" y="3716"/>
                    </a:cubicBezTo>
                    <a:cubicBezTo>
                      <a:pt x="2180" y="3704"/>
                      <a:pt x="2168" y="3704"/>
                      <a:pt x="2168" y="3692"/>
                    </a:cubicBezTo>
                    <a:cubicBezTo>
                      <a:pt x="2168" y="3692"/>
                      <a:pt x="2168" y="3680"/>
                      <a:pt x="2156" y="3680"/>
                    </a:cubicBezTo>
                    <a:cubicBezTo>
                      <a:pt x="2156" y="3656"/>
                      <a:pt x="2144" y="3656"/>
                      <a:pt x="2144" y="3644"/>
                    </a:cubicBezTo>
                    <a:cubicBezTo>
                      <a:pt x="2144" y="3632"/>
                      <a:pt x="2144" y="3632"/>
                      <a:pt x="2120" y="3620"/>
                    </a:cubicBezTo>
                    <a:cubicBezTo>
                      <a:pt x="2120" y="3597"/>
                      <a:pt x="2108" y="3597"/>
                      <a:pt x="2108" y="3585"/>
                    </a:cubicBezTo>
                    <a:lnTo>
                      <a:pt x="2096" y="3561"/>
                    </a:lnTo>
                    <a:cubicBezTo>
                      <a:pt x="2096" y="3537"/>
                      <a:pt x="2084" y="3537"/>
                      <a:pt x="2084" y="3525"/>
                    </a:cubicBezTo>
                    <a:lnTo>
                      <a:pt x="2061" y="3501"/>
                    </a:lnTo>
                    <a:cubicBezTo>
                      <a:pt x="2061" y="3478"/>
                      <a:pt x="2049" y="3466"/>
                      <a:pt x="2049" y="3454"/>
                    </a:cubicBezTo>
                    <a:lnTo>
                      <a:pt x="2049" y="3442"/>
                    </a:lnTo>
                    <a:cubicBezTo>
                      <a:pt x="2049" y="3418"/>
                      <a:pt x="2037" y="3394"/>
                      <a:pt x="2037" y="3382"/>
                    </a:cubicBezTo>
                    <a:lnTo>
                      <a:pt x="2037" y="3358"/>
                    </a:lnTo>
                    <a:cubicBezTo>
                      <a:pt x="2037" y="3347"/>
                      <a:pt x="2025" y="3335"/>
                      <a:pt x="2025" y="3323"/>
                    </a:cubicBezTo>
                    <a:lnTo>
                      <a:pt x="2025" y="3287"/>
                    </a:lnTo>
                    <a:cubicBezTo>
                      <a:pt x="2025" y="3275"/>
                      <a:pt x="2025" y="3263"/>
                      <a:pt x="2001" y="3239"/>
                    </a:cubicBezTo>
                    <a:lnTo>
                      <a:pt x="2001" y="3216"/>
                    </a:lnTo>
                    <a:lnTo>
                      <a:pt x="2001" y="3180"/>
                    </a:lnTo>
                    <a:lnTo>
                      <a:pt x="2001" y="3156"/>
                    </a:lnTo>
                    <a:lnTo>
                      <a:pt x="2001" y="3120"/>
                    </a:lnTo>
                    <a:lnTo>
                      <a:pt x="2001" y="3097"/>
                    </a:lnTo>
                    <a:lnTo>
                      <a:pt x="2001" y="3061"/>
                    </a:lnTo>
                    <a:lnTo>
                      <a:pt x="2001" y="3037"/>
                    </a:lnTo>
                    <a:lnTo>
                      <a:pt x="2001" y="3001"/>
                    </a:lnTo>
                    <a:lnTo>
                      <a:pt x="2001" y="2977"/>
                    </a:lnTo>
                    <a:lnTo>
                      <a:pt x="2001" y="2942"/>
                    </a:lnTo>
                    <a:lnTo>
                      <a:pt x="2001" y="2930"/>
                    </a:lnTo>
                    <a:lnTo>
                      <a:pt x="2001" y="2906"/>
                    </a:lnTo>
                    <a:lnTo>
                      <a:pt x="2001" y="2870"/>
                    </a:lnTo>
                    <a:lnTo>
                      <a:pt x="2001" y="2823"/>
                    </a:lnTo>
                    <a:lnTo>
                      <a:pt x="2001" y="2811"/>
                    </a:lnTo>
                    <a:lnTo>
                      <a:pt x="2001" y="2751"/>
                    </a:lnTo>
                    <a:cubicBezTo>
                      <a:pt x="2001" y="2525"/>
                      <a:pt x="2037" y="2323"/>
                      <a:pt x="2096" y="2108"/>
                    </a:cubicBezTo>
                    <a:cubicBezTo>
                      <a:pt x="2227" y="1620"/>
                      <a:pt x="2537" y="1192"/>
                      <a:pt x="2942" y="882"/>
                    </a:cubicBezTo>
                    <a:cubicBezTo>
                      <a:pt x="3346" y="584"/>
                      <a:pt x="3835" y="418"/>
                      <a:pt x="4347" y="418"/>
                    </a:cubicBezTo>
                    <a:close/>
                    <a:moveTo>
                      <a:pt x="4251" y="1"/>
                    </a:moveTo>
                    <a:cubicBezTo>
                      <a:pt x="3656" y="1"/>
                      <a:pt x="3096" y="191"/>
                      <a:pt x="2620" y="537"/>
                    </a:cubicBezTo>
                    <a:cubicBezTo>
                      <a:pt x="2144" y="894"/>
                      <a:pt x="1787" y="1406"/>
                      <a:pt x="1620" y="1977"/>
                    </a:cubicBezTo>
                    <a:cubicBezTo>
                      <a:pt x="1549" y="2215"/>
                      <a:pt x="1513" y="2477"/>
                      <a:pt x="1513" y="2727"/>
                    </a:cubicBezTo>
                    <a:lnTo>
                      <a:pt x="1513" y="2799"/>
                    </a:lnTo>
                    <a:lnTo>
                      <a:pt x="1513" y="2811"/>
                    </a:lnTo>
                    <a:lnTo>
                      <a:pt x="1513" y="2835"/>
                    </a:lnTo>
                    <a:lnTo>
                      <a:pt x="1513" y="2870"/>
                    </a:lnTo>
                    <a:lnTo>
                      <a:pt x="1513" y="2906"/>
                    </a:lnTo>
                    <a:lnTo>
                      <a:pt x="1513" y="2954"/>
                    </a:lnTo>
                    <a:lnTo>
                      <a:pt x="1513" y="2977"/>
                    </a:lnTo>
                    <a:lnTo>
                      <a:pt x="1513" y="3025"/>
                    </a:lnTo>
                    <a:lnTo>
                      <a:pt x="1513" y="3049"/>
                    </a:lnTo>
                    <a:lnTo>
                      <a:pt x="1513" y="3097"/>
                    </a:lnTo>
                    <a:lnTo>
                      <a:pt x="1513" y="3132"/>
                    </a:lnTo>
                    <a:lnTo>
                      <a:pt x="1513" y="3168"/>
                    </a:lnTo>
                    <a:lnTo>
                      <a:pt x="1513" y="3204"/>
                    </a:lnTo>
                    <a:lnTo>
                      <a:pt x="1513" y="3251"/>
                    </a:lnTo>
                    <a:lnTo>
                      <a:pt x="1513" y="3275"/>
                    </a:lnTo>
                    <a:cubicBezTo>
                      <a:pt x="1513" y="3287"/>
                      <a:pt x="1513" y="3311"/>
                      <a:pt x="1537" y="3323"/>
                    </a:cubicBezTo>
                    <a:lnTo>
                      <a:pt x="1537" y="3335"/>
                    </a:lnTo>
                    <a:lnTo>
                      <a:pt x="1537" y="3347"/>
                    </a:lnTo>
                    <a:cubicBezTo>
                      <a:pt x="1537" y="3370"/>
                      <a:pt x="1537" y="3382"/>
                      <a:pt x="1549" y="3394"/>
                    </a:cubicBezTo>
                    <a:lnTo>
                      <a:pt x="1549" y="3430"/>
                    </a:lnTo>
                    <a:cubicBezTo>
                      <a:pt x="1549" y="3442"/>
                      <a:pt x="1560" y="3454"/>
                      <a:pt x="1560" y="3489"/>
                    </a:cubicBezTo>
                    <a:lnTo>
                      <a:pt x="1560" y="3501"/>
                    </a:lnTo>
                    <a:cubicBezTo>
                      <a:pt x="1560" y="3525"/>
                      <a:pt x="1572" y="3549"/>
                      <a:pt x="1572" y="3573"/>
                    </a:cubicBezTo>
                    <a:lnTo>
                      <a:pt x="1572" y="3585"/>
                    </a:lnTo>
                    <a:cubicBezTo>
                      <a:pt x="1572" y="3609"/>
                      <a:pt x="1596" y="3620"/>
                      <a:pt x="1596" y="3632"/>
                    </a:cubicBezTo>
                    <a:lnTo>
                      <a:pt x="1596" y="3644"/>
                    </a:lnTo>
                    <a:lnTo>
                      <a:pt x="1596" y="3668"/>
                    </a:lnTo>
                    <a:cubicBezTo>
                      <a:pt x="1596" y="3680"/>
                      <a:pt x="1608" y="3692"/>
                      <a:pt x="1608" y="3704"/>
                    </a:cubicBezTo>
                    <a:lnTo>
                      <a:pt x="1608" y="3728"/>
                    </a:lnTo>
                    <a:lnTo>
                      <a:pt x="1608" y="3739"/>
                    </a:lnTo>
                    <a:cubicBezTo>
                      <a:pt x="1608" y="3751"/>
                      <a:pt x="1620" y="3763"/>
                      <a:pt x="1620" y="3787"/>
                    </a:cubicBezTo>
                    <a:cubicBezTo>
                      <a:pt x="1620" y="3799"/>
                      <a:pt x="1632" y="3799"/>
                      <a:pt x="1632" y="3811"/>
                    </a:cubicBezTo>
                    <a:cubicBezTo>
                      <a:pt x="1632" y="3823"/>
                      <a:pt x="1656" y="3847"/>
                      <a:pt x="1656" y="3847"/>
                    </a:cubicBezTo>
                    <a:cubicBezTo>
                      <a:pt x="1656" y="3859"/>
                      <a:pt x="1656" y="3859"/>
                      <a:pt x="1668" y="3870"/>
                    </a:cubicBezTo>
                    <a:cubicBezTo>
                      <a:pt x="1668" y="3882"/>
                      <a:pt x="1680" y="3906"/>
                      <a:pt x="1680" y="3906"/>
                    </a:cubicBezTo>
                    <a:cubicBezTo>
                      <a:pt x="1680" y="3918"/>
                      <a:pt x="1691" y="3918"/>
                      <a:pt x="1691" y="3930"/>
                    </a:cubicBezTo>
                    <a:cubicBezTo>
                      <a:pt x="1691" y="3942"/>
                      <a:pt x="1715" y="3966"/>
                      <a:pt x="1715" y="3966"/>
                    </a:cubicBezTo>
                    <a:lnTo>
                      <a:pt x="1727" y="3990"/>
                    </a:lnTo>
                    <a:cubicBezTo>
                      <a:pt x="1727" y="4001"/>
                      <a:pt x="1739" y="4025"/>
                      <a:pt x="1739" y="4025"/>
                    </a:cubicBezTo>
                    <a:cubicBezTo>
                      <a:pt x="1739" y="4025"/>
                      <a:pt x="1739" y="4037"/>
                      <a:pt x="1751" y="4037"/>
                    </a:cubicBezTo>
                    <a:cubicBezTo>
                      <a:pt x="1751" y="4049"/>
                      <a:pt x="1775" y="4061"/>
                      <a:pt x="1775" y="4061"/>
                    </a:cubicBezTo>
                    <a:cubicBezTo>
                      <a:pt x="1775" y="4061"/>
                      <a:pt x="1775" y="4085"/>
                      <a:pt x="1787" y="4085"/>
                    </a:cubicBezTo>
                    <a:cubicBezTo>
                      <a:pt x="1799" y="4097"/>
                      <a:pt x="1799" y="4109"/>
                      <a:pt x="1811" y="4120"/>
                    </a:cubicBezTo>
                    <a:lnTo>
                      <a:pt x="1834" y="4144"/>
                    </a:lnTo>
                    <a:cubicBezTo>
                      <a:pt x="1846" y="4156"/>
                      <a:pt x="1858" y="4180"/>
                      <a:pt x="1858" y="4204"/>
                    </a:cubicBezTo>
                    <a:lnTo>
                      <a:pt x="1858" y="4216"/>
                    </a:lnTo>
                    <a:cubicBezTo>
                      <a:pt x="1870" y="4228"/>
                      <a:pt x="1870" y="4240"/>
                      <a:pt x="1894" y="4263"/>
                    </a:cubicBezTo>
                    <a:lnTo>
                      <a:pt x="1906" y="4287"/>
                    </a:lnTo>
                    <a:cubicBezTo>
                      <a:pt x="1918" y="4299"/>
                      <a:pt x="1918" y="4323"/>
                      <a:pt x="1930" y="4323"/>
                    </a:cubicBezTo>
                    <a:lnTo>
                      <a:pt x="1953" y="4335"/>
                    </a:lnTo>
                    <a:cubicBezTo>
                      <a:pt x="1965" y="4347"/>
                      <a:pt x="1965" y="4359"/>
                      <a:pt x="1977" y="4359"/>
                    </a:cubicBezTo>
                    <a:cubicBezTo>
                      <a:pt x="1977" y="4382"/>
                      <a:pt x="1989" y="4382"/>
                      <a:pt x="1989" y="4394"/>
                    </a:cubicBezTo>
                    <a:lnTo>
                      <a:pt x="2025" y="4418"/>
                    </a:lnTo>
                    <a:lnTo>
                      <a:pt x="2037" y="4442"/>
                    </a:lnTo>
                    <a:lnTo>
                      <a:pt x="2072" y="4466"/>
                    </a:lnTo>
                    <a:cubicBezTo>
                      <a:pt x="2072" y="4478"/>
                      <a:pt x="2084" y="4478"/>
                      <a:pt x="2084" y="4501"/>
                    </a:cubicBezTo>
                    <a:lnTo>
                      <a:pt x="2108" y="4525"/>
                    </a:lnTo>
                    <a:cubicBezTo>
                      <a:pt x="2108" y="4537"/>
                      <a:pt x="2132" y="4537"/>
                      <a:pt x="2132" y="4537"/>
                    </a:cubicBezTo>
                    <a:lnTo>
                      <a:pt x="2156" y="4573"/>
                    </a:lnTo>
                    <a:lnTo>
                      <a:pt x="2168" y="4585"/>
                    </a:lnTo>
                    <a:lnTo>
                      <a:pt x="2203" y="4621"/>
                    </a:lnTo>
                    <a:lnTo>
                      <a:pt x="2215" y="4632"/>
                    </a:lnTo>
                    <a:lnTo>
                      <a:pt x="2251" y="4656"/>
                    </a:lnTo>
                    <a:lnTo>
                      <a:pt x="2263" y="4680"/>
                    </a:lnTo>
                    <a:lnTo>
                      <a:pt x="2311" y="4716"/>
                    </a:lnTo>
                    <a:lnTo>
                      <a:pt x="2346" y="4763"/>
                    </a:lnTo>
                    <a:cubicBezTo>
                      <a:pt x="2382" y="4775"/>
                      <a:pt x="2406" y="4811"/>
                      <a:pt x="2430" y="4823"/>
                    </a:cubicBezTo>
                    <a:lnTo>
                      <a:pt x="2406" y="4835"/>
                    </a:lnTo>
                    <a:cubicBezTo>
                      <a:pt x="2287" y="4811"/>
                      <a:pt x="2156" y="4811"/>
                      <a:pt x="2025" y="4811"/>
                    </a:cubicBezTo>
                    <a:cubicBezTo>
                      <a:pt x="906" y="4811"/>
                      <a:pt x="1" y="5716"/>
                      <a:pt x="1" y="6835"/>
                    </a:cubicBezTo>
                    <a:cubicBezTo>
                      <a:pt x="1" y="7954"/>
                      <a:pt x="906" y="8859"/>
                      <a:pt x="2025" y="8859"/>
                    </a:cubicBezTo>
                    <a:lnTo>
                      <a:pt x="8633" y="8859"/>
                    </a:lnTo>
                    <a:cubicBezTo>
                      <a:pt x="8740" y="8859"/>
                      <a:pt x="8823" y="8764"/>
                      <a:pt x="8823" y="8669"/>
                    </a:cubicBezTo>
                    <a:cubicBezTo>
                      <a:pt x="9002" y="8573"/>
                      <a:pt x="8919" y="8490"/>
                      <a:pt x="8811" y="8490"/>
                    </a:cubicBezTo>
                    <a:lnTo>
                      <a:pt x="2203" y="8490"/>
                    </a:lnTo>
                    <a:cubicBezTo>
                      <a:pt x="1299" y="8490"/>
                      <a:pt x="560" y="7752"/>
                      <a:pt x="560" y="6847"/>
                    </a:cubicBezTo>
                    <a:cubicBezTo>
                      <a:pt x="560" y="5942"/>
                      <a:pt x="1299" y="5216"/>
                      <a:pt x="2203" y="5216"/>
                    </a:cubicBezTo>
                    <a:cubicBezTo>
                      <a:pt x="2334" y="5216"/>
                      <a:pt x="2489" y="5228"/>
                      <a:pt x="2620" y="5275"/>
                    </a:cubicBezTo>
                    <a:cubicBezTo>
                      <a:pt x="2629" y="5277"/>
                      <a:pt x="2639" y="5278"/>
                      <a:pt x="2649" y="5278"/>
                    </a:cubicBezTo>
                    <a:cubicBezTo>
                      <a:pt x="2715" y="5278"/>
                      <a:pt x="2791" y="5244"/>
                      <a:pt x="2823" y="5192"/>
                    </a:cubicBezTo>
                    <a:cubicBezTo>
                      <a:pt x="2882" y="5109"/>
                      <a:pt x="2954" y="5037"/>
                      <a:pt x="3037" y="4978"/>
                    </a:cubicBezTo>
                    <a:cubicBezTo>
                      <a:pt x="3049" y="4954"/>
                      <a:pt x="3061" y="4942"/>
                      <a:pt x="3096" y="4930"/>
                    </a:cubicBezTo>
                    <a:lnTo>
                      <a:pt x="3108" y="4930"/>
                    </a:lnTo>
                    <a:cubicBezTo>
                      <a:pt x="3120" y="4918"/>
                      <a:pt x="3132" y="4894"/>
                      <a:pt x="3168" y="4882"/>
                    </a:cubicBezTo>
                    <a:cubicBezTo>
                      <a:pt x="3215" y="4859"/>
                      <a:pt x="3251" y="4823"/>
                      <a:pt x="3299" y="4811"/>
                    </a:cubicBezTo>
                    <a:cubicBezTo>
                      <a:pt x="3311" y="4799"/>
                      <a:pt x="3346" y="4799"/>
                      <a:pt x="3358" y="4775"/>
                    </a:cubicBezTo>
                    <a:cubicBezTo>
                      <a:pt x="3406" y="4763"/>
                      <a:pt x="3454" y="4740"/>
                      <a:pt x="3489" y="4716"/>
                    </a:cubicBezTo>
                    <a:cubicBezTo>
                      <a:pt x="3513" y="4716"/>
                      <a:pt x="3537" y="4704"/>
                      <a:pt x="3549" y="4704"/>
                    </a:cubicBezTo>
                    <a:lnTo>
                      <a:pt x="3573" y="4704"/>
                    </a:lnTo>
                    <a:cubicBezTo>
                      <a:pt x="3585" y="4704"/>
                      <a:pt x="3608" y="4692"/>
                      <a:pt x="3632" y="4692"/>
                    </a:cubicBezTo>
                    <a:lnTo>
                      <a:pt x="3930" y="4692"/>
                    </a:lnTo>
                    <a:cubicBezTo>
                      <a:pt x="3989" y="4692"/>
                      <a:pt x="4025" y="4704"/>
                      <a:pt x="4085" y="4704"/>
                    </a:cubicBezTo>
                    <a:cubicBezTo>
                      <a:pt x="4120" y="4704"/>
                      <a:pt x="4132" y="4716"/>
                      <a:pt x="4168" y="4716"/>
                    </a:cubicBezTo>
                    <a:lnTo>
                      <a:pt x="4180" y="4716"/>
                    </a:lnTo>
                    <a:cubicBezTo>
                      <a:pt x="4204" y="4716"/>
                      <a:pt x="4227" y="4740"/>
                      <a:pt x="4251" y="4740"/>
                    </a:cubicBezTo>
                    <a:lnTo>
                      <a:pt x="4394" y="4740"/>
                    </a:lnTo>
                    <a:cubicBezTo>
                      <a:pt x="4394" y="4740"/>
                      <a:pt x="4406" y="4740"/>
                      <a:pt x="4406" y="4716"/>
                    </a:cubicBezTo>
                    <a:lnTo>
                      <a:pt x="4454" y="4680"/>
                    </a:lnTo>
                    <a:cubicBezTo>
                      <a:pt x="4478" y="4644"/>
                      <a:pt x="4489" y="4621"/>
                      <a:pt x="4489" y="4585"/>
                    </a:cubicBezTo>
                    <a:cubicBezTo>
                      <a:pt x="4489" y="4561"/>
                      <a:pt x="4513" y="4525"/>
                      <a:pt x="4513" y="4513"/>
                    </a:cubicBezTo>
                    <a:cubicBezTo>
                      <a:pt x="4513" y="4501"/>
                      <a:pt x="4525" y="4478"/>
                      <a:pt x="4525" y="4466"/>
                    </a:cubicBezTo>
                    <a:cubicBezTo>
                      <a:pt x="4525" y="4454"/>
                      <a:pt x="4525" y="4442"/>
                      <a:pt x="4537" y="4418"/>
                    </a:cubicBezTo>
                    <a:cubicBezTo>
                      <a:pt x="4537" y="4406"/>
                      <a:pt x="4549" y="4382"/>
                      <a:pt x="4549" y="4359"/>
                    </a:cubicBezTo>
                    <a:lnTo>
                      <a:pt x="4549" y="4347"/>
                    </a:lnTo>
                    <a:cubicBezTo>
                      <a:pt x="4811" y="3609"/>
                      <a:pt x="5442" y="3049"/>
                      <a:pt x="6216" y="2894"/>
                    </a:cubicBezTo>
                    <a:lnTo>
                      <a:pt x="6240" y="2894"/>
                    </a:lnTo>
                    <a:cubicBezTo>
                      <a:pt x="6371" y="2858"/>
                      <a:pt x="6513" y="2847"/>
                      <a:pt x="6668" y="2847"/>
                    </a:cubicBezTo>
                    <a:lnTo>
                      <a:pt x="6799" y="2847"/>
                    </a:lnTo>
                    <a:cubicBezTo>
                      <a:pt x="7228" y="2870"/>
                      <a:pt x="7633" y="3013"/>
                      <a:pt x="7978" y="3263"/>
                    </a:cubicBezTo>
                    <a:cubicBezTo>
                      <a:pt x="8012" y="3287"/>
                      <a:pt x="8051" y="3300"/>
                      <a:pt x="8090" y="3300"/>
                    </a:cubicBezTo>
                    <a:cubicBezTo>
                      <a:pt x="8148" y="3300"/>
                      <a:pt x="8204" y="3272"/>
                      <a:pt x="8240" y="3216"/>
                    </a:cubicBezTo>
                    <a:cubicBezTo>
                      <a:pt x="8299" y="3132"/>
                      <a:pt x="8288" y="3013"/>
                      <a:pt x="8204" y="2954"/>
                    </a:cubicBezTo>
                    <a:cubicBezTo>
                      <a:pt x="7847" y="2680"/>
                      <a:pt x="7430" y="2513"/>
                      <a:pt x="6978" y="2477"/>
                    </a:cubicBezTo>
                    <a:cubicBezTo>
                      <a:pt x="6966" y="2311"/>
                      <a:pt x="6930" y="2132"/>
                      <a:pt x="6894" y="1977"/>
                    </a:cubicBezTo>
                    <a:cubicBezTo>
                      <a:pt x="6728" y="1418"/>
                      <a:pt x="6371" y="894"/>
                      <a:pt x="5894" y="537"/>
                    </a:cubicBezTo>
                    <a:cubicBezTo>
                      <a:pt x="5418" y="180"/>
                      <a:pt x="4847" y="1"/>
                      <a:pt x="425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917;p57">
                <a:extLst>
                  <a:ext uri="{FF2B5EF4-FFF2-40B4-BE49-F238E27FC236}">
                    <a16:creationId xmlns:a16="http://schemas.microsoft.com/office/drawing/2014/main" id="{D9D8E768-BF46-472C-8EF1-6A9E059934D7}"/>
                  </a:ext>
                </a:extLst>
              </p:cNvPr>
              <p:cNvSpPr/>
              <p:nvPr/>
            </p:nvSpPr>
            <p:spPr>
              <a:xfrm>
                <a:off x="1670026" y="3377672"/>
                <a:ext cx="104760" cy="175256"/>
              </a:xfrm>
              <a:custGeom>
                <a:avLst/>
                <a:gdLst/>
                <a:ahLst/>
                <a:cxnLst/>
                <a:rect l="l" t="t" r="r" b="b"/>
                <a:pathLst>
                  <a:path w="3299" h="5519" extrusionOk="0">
                    <a:moveTo>
                      <a:pt x="210" y="0"/>
                    </a:moveTo>
                    <a:cubicBezTo>
                      <a:pt x="169" y="0"/>
                      <a:pt x="128" y="15"/>
                      <a:pt x="96" y="41"/>
                    </a:cubicBezTo>
                    <a:cubicBezTo>
                      <a:pt x="1" y="113"/>
                      <a:pt x="1" y="232"/>
                      <a:pt x="60" y="303"/>
                    </a:cubicBezTo>
                    <a:cubicBezTo>
                      <a:pt x="394" y="708"/>
                      <a:pt x="572" y="1196"/>
                      <a:pt x="572" y="1720"/>
                    </a:cubicBezTo>
                    <a:lnTo>
                      <a:pt x="572" y="1780"/>
                    </a:lnTo>
                    <a:lnTo>
                      <a:pt x="572" y="1791"/>
                    </a:lnTo>
                    <a:cubicBezTo>
                      <a:pt x="572" y="1851"/>
                      <a:pt x="596" y="1910"/>
                      <a:pt x="644" y="1958"/>
                    </a:cubicBezTo>
                    <a:cubicBezTo>
                      <a:pt x="676" y="1990"/>
                      <a:pt x="718" y="2000"/>
                      <a:pt x="760" y="2000"/>
                    </a:cubicBezTo>
                    <a:cubicBezTo>
                      <a:pt x="781" y="2000"/>
                      <a:pt x="803" y="1998"/>
                      <a:pt x="822" y="1994"/>
                    </a:cubicBezTo>
                    <a:cubicBezTo>
                      <a:pt x="977" y="1946"/>
                      <a:pt x="1132" y="1922"/>
                      <a:pt x="1299" y="1922"/>
                    </a:cubicBezTo>
                    <a:cubicBezTo>
                      <a:pt x="2192" y="1922"/>
                      <a:pt x="2906" y="2649"/>
                      <a:pt x="2906" y="3530"/>
                    </a:cubicBezTo>
                    <a:cubicBezTo>
                      <a:pt x="2906" y="4423"/>
                      <a:pt x="2180" y="5125"/>
                      <a:pt x="1299" y="5125"/>
                    </a:cubicBezTo>
                    <a:lnTo>
                      <a:pt x="1168" y="5125"/>
                    </a:lnTo>
                    <a:cubicBezTo>
                      <a:pt x="1061" y="5125"/>
                      <a:pt x="977" y="5220"/>
                      <a:pt x="977" y="5328"/>
                    </a:cubicBezTo>
                    <a:cubicBezTo>
                      <a:pt x="977" y="5423"/>
                      <a:pt x="1061" y="5518"/>
                      <a:pt x="1168" y="5518"/>
                    </a:cubicBezTo>
                    <a:lnTo>
                      <a:pt x="1299" y="5518"/>
                    </a:lnTo>
                    <a:cubicBezTo>
                      <a:pt x="2394" y="5518"/>
                      <a:pt x="3287" y="4625"/>
                      <a:pt x="3287" y="3518"/>
                    </a:cubicBezTo>
                    <a:cubicBezTo>
                      <a:pt x="3299" y="2422"/>
                      <a:pt x="2406" y="1529"/>
                      <a:pt x="1299" y="1529"/>
                    </a:cubicBezTo>
                    <a:cubicBezTo>
                      <a:pt x="1180" y="1529"/>
                      <a:pt x="1061" y="1541"/>
                      <a:pt x="942" y="1565"/>
                    </a:cubicBezTo>
                    <a:cubicBezTo>
                      <a:pt x="918" y="1029"/>
                      <a:pt x="703" y="494"/>
                      <a:pt x="358" y="77"/>
                    </a:cubicBezTo>
                    <a:cubicBezTo>
                      <a:pt x="318" y="24"/>
                      <a:pt x="263" y="0"/>
                      <a:pt x="2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7A2E117-2215-4007-B3F8-3E53688EC245}"/>
              </a:ext>
            </a:extLst>
          </p:cNvPr>
          <p:cNvGrpSpPr/>
          <p:nvPr/>
        </p:nvGrpSpPr>
        <p:grpSpPr>
          <a:xfrm>
            <a:off x="5265148" y="1884653"/>
            <a:ext cx="362176" cy="351538"/>
            <a:chOff x="5182598" y="1872157"/>
            <a:chExt cx="427388" cy="414834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B09AE5D9-85D9-4A47-AEC9-A5022646F4E1}"/>
                </a:ext>
              </a:extLst>
            </p:cNvPr>
            <p:cNvSpPr/>
            <p:nvPr/>
          </p:nvSpPr>
          <p:spPr>
            <a:xfrm>
              <a:off x="5182598" y="1872157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7" name="Google Shape;5205;p59">
              <a:extLst>
                <a:ext uri="{FF2B5EF4-FFF2-40B4-BE49-F238E27FC236}">
                  <a16:creationId xmlns:a16="http://schemas.microsoft.com/office/drawing/2014/main" id="{875DF280-315D-4EF2-8CA2-37A937E75F0A}"/>
                </a:ext>
              </a:extLst>
            </p:cNvPr>
            <p:cNvGrpSpPr/>
            <p:nvPr/>
          </p:nvGrpSpPr>
          <p:grpSpPr>
            <a:xfrm>
              <a:off x="5234705" y="1959765"/>
              <a:ext cx="308368" cy="240744"/>
              <a:chOff x="6639652" y="4323777"/>
              <a:chExt cx="426315" cy="332826"/>
            </a:xfrm>
            <a:solidFill>
              <a:schemeClr val="bg1"/>
            </a:solidFill>
          </p:grpSpPr>
          <p:sp>
            <p:nvSpPr>
              <p:cNvPr id="308" name="Google Shape;5206;p59">
                <a:extLst>
                  <a:ext uri="{FF2B5EF4-FFF2-40B4-BE49-F238E27FC236}">
                    <a16:creationId xmlns:a16="http://schemas.microsoft.com/office/drawing/2014/main" id="{B517F520-6844-4F2A-BC76-5945FACF1B67}"/>
                  </a:ext>
                </a:extLst>
              </p:cNvPr>
              <p:cNvSpPr/>
              <p:nvPr/>
            </p:nvSpPr>
            <p:spPr>
              <a:xfrm>
                <a:off x="6639652" y="4323777"/>
                <a:ext cx="426315" cy="332826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8562" extrusionOk="0">
                    <a:moveTo>
                      <a:pt x="10585" y="382"/>
                    </a:moveTo>
                    <a:lnTo>
                      <a:pt x="10609" y="727"/>
                    </a:lnTo>
                    <a:lnTo>
                      <a:pt x="9335" y="727"/>
                    </a:lnTo>
                    <a:cubicBezTo>
                      <a:pt x="9252" y="727"/>
                      <a:pt x="9156" y="799"/>
                      <a:pt x="9156" y="906"/>
                    </a:cubicBezTo>
                    <a:cubicBezTo>
                      <a:pt x="9156" y="989"/>
                      <a:pt x="9240" y="1084"/>
                      <a:pt x="9335" y="1084"/>
                    </a:cubicBezTo>
                    <a:lnTo>
                      <a:pt x="10323" y="1084"/>
                    </a:lnTo>
                    <a:lnTo>
                      <a:pt x="10323" y="6168"/>
                    </a:lnTo>
                    <a:lnTo>
                      <a:pt x="4442" y="6168"/>
                    </a:lnTo>
                    <a:lnTo>
                      <a:pt x="4442" y="6002"/>
                    </a:lnTo>
                    <a:cubicBezTo>
                      <a:pt x="4442" y="5918"/>
                      <a:pt x="4370" y="5823"/>
                      <a:pt x="4263" y="5823"/>
                    </a:cubicBezTo>
                    <a:lnTo>
                      <a:pt x="3977" y="5823"/>
                    </a:lnTo>
                    <a:cubicBezTo>
                      <a:pt x="3953" y="5728"/>
                      <a:pt x="3906" y="5621"/>
                      <a:pt x="3846" y="5513"/>
                    </a:cubicBezTo>
                    <a:lnTo>
                      <a:pt x="4037" y="5323"/>
                    </a:lnTo>
                    <a:cubicBezTo>
                      <a:pt x="4108" y="5252"/>
                      <a:pt x="4108" y="5144"/>
                      <a:pt x="4037" y="5085"/>
                    </a:cubicBezTo>
                    <a:lnTo>
                      <a:pt x="3513" y="4561"/>
                    </a:lnTo>
                    <a:cubicBezTo>
                      <a:pt x="3489" y="4537"/>
                      <a:pt x="3441" y="4513"/>
                      <a:pt x="3394" y="4513"/>
                    </a:cubicBezTo>
                    <a:cubicBezTo>
                      <a:pt x="3358" y="4513"/>
                      <a:pt x="3311" y="4537"/>
                      <a:pt x="3275" y="4561"/>
                    </a:cubicBezTo>
                    <a:lnTo>
                      <a:pt x="3084" y="4751"/>
                    </a:lnTo>
                    <a:cubicBezTo>
                      <a:pt x="2977" y="4692"/>
                      <a:pt x="2882" y="4668"/>
                      <a:pt x="2775" y="4621"/>
                    </a:cubicBezTo>
                    <a:lnTo>
                      <a:pt x="2775" y="4335"/>
                    </a:lnTo>
                    <a:cubicBezTo>
                      <a:pt x="2775" y="4251"/>
                      <a:pt x="2703" y="4156"/>
                      <a:pt x="2596" y="4156"/>
                    </a:cubicBezTo>
                    <a:lnTo>
                      <a:pt x="2168" y="4156"/>
                    </a:lnTo>
                    <a:lnTo>
                      <a:pt x="2168" y="1084"/>
                    </a:lnTo>
                    <a:lnTo>
                      <a:pt x="8728" y="1084"/>
                    </a:lnTo>
                    <a:cubicBezTo>
                      <a:pt x="8811" y="1084"/>
                      <a:pt x="8906" y="1001"/>
                      <a:pt x="8906" y="894"/>
                    </a:cubicBezTo>
                    <a:cubicBezTo>
                      <a:pt x="8906" y="799"/>
                      <a:pt x="8835" y="715"/>
                      <a:pt x="8728" y="715"/>
                    </a:cubicBezTo>
                    <a:lnTo>
                      <a:pt x="1882" y="715"/>
                    </a:lnTo>
                    <a:lnTo>
                      <a:pt x="1882" y="382"/>
                    </a:lnTo>
                    <a:close/>
                    <a:moveTo>
                      <a:pt x="10609" y="6502"/>
                    </a:moveTo>
                    <a:lnTo>
                      <a:pt x="10609" y="6835"/>
                    </a:lnTo>
                    <a:lnTo>
                      <a:pt x="4394" y="6835"/>
                    </a:lnTo>
                    <a:cubicBezTo>
                      <a:pt x="4430" y="6811"/>
                      <a:pt x="4442" y="6764"/>
                      <a:pt x="4442" y="6716"/>
                    </a:cubicBezTo>
                    <a:lnTo>
                      <a:pt x="4442" y="6526"/>
                    </a:lnTo>
                    <a:lnTo>
                      <a:pt x="10490" y="6526"/>
                    </a:lnTo>
                    <a:cubicBezTo>
                      <a:pt x="10526" y="6526"/>
                      <a:pt x="10561" y="6514"/>
                      <a:pt x="10585" y="6502"/>
                    </a:cubicBezTo>
                    <a:close/>
                    <a:moveTo>
                      <a:pt x="2453" y="4501"/>
                    </a:moveTo>
                    <a:lnTo>
                      <a:pt x="2453" y="4740"/>
                    </a:lnTo>
                    <a:cubicBezTo>
                      <a:pt x="2453" y="4811"/>
                      <a:pt x="2513" y="4894"/>
                      <a:pt x="2584" y="4906"/>
                    </a:cubicBezTo>
                    <a:cubicBezTo>
                      <a:pt x="2751" y="4930"/>
                      <a:pt x="2894" y="5013"/>
                      <a:pt x="3049" y="5097"/>
                    </a:cubicBezTo>
                    <a:cubicBezTo>
                      <a:pt x="3078" y="5117"/>
                      <a:pt x="3110" y="5126"/>
                      <a:pt x="3141" y="5126"/>
                    </a:cubicBezTo>
                    <a:cubicBezTo>
                      <a:pt x="3183" y="5126"/>
                      <a:pt x="3223" y="5108"/>
                      <a:pt x="3251" y="5073"/>
                    </a:cubicBezTo>
                    <a:lnTo>
                      <a:pt x="3430" y="4894"/>
                    </a:lnTo>
                    <a:lnTo>
                      <a:pt x="3715" y="5168"/>
                    </a:lnTo>
                    <a:lnTo>
                      <a:pt x="3537" y="5347"/>
                    </a:lnTo>
                    <a:cubicBezTo>
                      <a:pt x="3477" y="5406"/>
                      <a:pt x="3477" y="5502"/>
                      <a:pt x="3501" y="5561"/>
                    </a:cubicBezTo>
                    <a:cubicBezTo>
                      <a:pt x="3596" y="5704"/>
                      <a:pt x="3656" y="5859"/>
                      <a:pt x="3703" y="6025"/>
                    </a:cubicBezTo>
                    <a:cubicBezTo>
                      <a:pt x="3715" y="6097"/>
                      <a:pt x="3787" y="6156"/>
                      <a:pt x="3858" y="6156"/>
                    </a:cubicBezTo>
                    <a:lnTo>
                      <a:pt x="4096" y="6156"/>
                    </a:lnTo>
                    <a:lnTo>
                      <a:pt x="4096" y="6561"/>
                    </a:lnTo>
                    <a:lnTo>
                      <a:pt x="3858" y="6561"/>
                    </a:lnTo>
                    <a:cubicBezTo>
                      <a:pt x="3787" y="6561"/>
                      <a:pt x="3715" y="6621"/>
                      <a:pt x="3703" y="6692"/>
                    </a:cubicBezTo>
                    <a:cubicBezTo>
                      <a:pt x="3656" y="6859"/>
                      <a:pt x="3596" y="7002"/>
                      <a:pt x="3501" y="7157"/>
                    </a:cubicBezTo>
                    <a:cubicBezTo>
                      <a:pt x="3465" y="7228"/>
                      <a:pt x="3477" y="7311"/>
                      <a:pt x="3537" y="7359"/>
                    </a:cubicBezTo>
                    <a:lnTo>
                      <a:pt x="3715" y="7538"/>
                    </a:lnTo>
                    <a:lnTo>
                      <a:pt x="3430" y="7823"/>
                    </a:lnTo>
                    <a:lnTo>
                      <a:pt x="3251" y="7645"/>
                    </a:lnTo>
                    <a:cubicBezTo>
                      <a:pt x="3215" y="7608"/>
                      <a:pt x="3169" y="7594"/>
                      <a:pt x="3126" y="7594"/>
                    </a:cubicBezTo>
                    <a:cubicBezTo>
                      <a:pt x="3098" y="7594"/>
                      <a:pt x="3072" y="7600"/>
                      <a:pt x="3049" y="7609"/>
                    </a:cubicBezTo>
                    <a:cubicBezTo>
                      <a:pt x="2894" y="7704"/>
                      <a:pt x="2751" y="7764"/>
                      <a:pt x="2584" y="7799"/>
                    </a:cubicBezTo>
                    <a:cubicBezTo>
                      <a:pt x="2513" y="7823"/>
                      <a:pt x="2453" y="7895"/>
                      <a:pt x="2453" y="7966"/>
                    </a:cubicBezTo>
                    <a:lnTo>
                      <a:pt x="2453" y="8204"/>
                    </a:lnTo>
                    <a:lnTo>
                      <a:pt x="2048" y="8204"/>
                    </a:lnTo>
                    <a:lnTo>
                      <a:pt x="2048" y="7966"/>
                    </a:lnTo>
                    <a:cubicBezTo>
                      <a:pt x="2048" y="7895"/>
                      <a:pt x="1989" y="7823"/>
                      <a:pt x="1917" y="7799"/>
                    </a:cubicBezTo>
                    <a:cubicBezTo>
                      <a:pt x="1751" y="7764"/>
                      <a:pt x="1596" y="7704"/>
                      <a:pt x="1453" y="7609"/>
                    </a:cubicBezTo>
                    <a:cubicBezTo>
                      <a:pt x="1426" y="7596"/>
                      <a:pt x="1396" y="7589"/>
                      <a:pt x="1366" y="7589"/>
                    </a:cubicBezTo>
                    <a:cubicBezTo>
                      <a:pt x="1317" y="7589"/>
                      <a:pt x="1269" y="7607"/>
                      <a:pt x="1239" y="7645"/>
                    </a:cubicBezTo>
                    <a:lnTo>
                      <a:pt x="1060" y="7823"/>
                    </a:lnTo>
                    <a:lnTo>
                      <a:pt x="786" y="7538"/>
                    </a:lnTo>
                    <a:lnTo>
                      <a:pt x="965" y="7359"/>
                    </a:lnTo>
                    <a:cubicBezTo>
                      <a:pt x="1025" y="7299"/>
                      <a:pt x="1025" y="7216"/>
                      <a:pt x="989" y="7157"/>
                    </a:cubicBezTo>
                    <a:cubicBezTo>
                      <a:pt x="905" y="7002"/>
                      <a:pt x="846" y="6859"/>
                      <a:pt x="798" y="6692"/>
                    </a:cubicBezTo>
                    <a:cubicBezTo>
                      <a:pt x="786" y="6621"/>
                      <a:pt x="703" y="6561"/>
                      <a:pt x="632" y="6561"/>
                    </a:cubicBezTo>
                    <a:lnTo>
                      <a:pt x="393" y="6561"/>
                    </a:lnTo>
                    <a:lnTo>
                      <a:pt x="393" y="6156"/>
                    </a:lnTo>
                    <a:lnTo>
                      <a:pt x="632" y="6156"/>
                    </a:lnTo>
                    <a:cubicBezTo>
                      <a:pt x="703" y="6156"/>
                      <a:pt x="786" y="6097"/>
                      <a:pt x="798" y="6025"/>
                    </a:cubicBezTo>
                    <a:cubicBezTo>
                      <a:pt x="822" y="5859"/>
                      <a:pt x="905" y="5704"/>
                      <a:pt x="989" y="5561"/>
                    </a:cubicBezTo>
                    <a:cubicBezTo>
                      <a:pt x="1036" y="5490"/>
                      <a:pt x="1025" y="5394"/>
                      <a:pt x="965" y="5347"/>
                    </a:cubicBezTo>
                    <a:lnTo>
                      <a:pt x="786" y="5168"/>
                    </a:lnTo>
                    <a:lnTo>
                      <a:pt x="1060" y="4894"/>
                    </a:lnTo>
                    <a:lnTo>
                      <a:pt x="1239" y="5073"/>
                    </a:lnTo>
                    <a:cubicBezTo>
                      <a:pt x="1272" y="5106"/>
                      <a:pt x="1317" y="5121"/>
                      <a:pt x="1361" y="5121"/>
                    </a:cubicBezTo>
                    <a:cubicBezTo>
                      <a:pt x="1394" y="5121"/>
                      <a:pt x="1427" y="5112"/>
                      <a:pt x="1453" y="5097"/>
                    </a:cubicBezTo>
                    <a:cubicBezTo>
                      <a:pt x="1596" y="5013"/>
                      <a:pt x="1751" y="4954"/>
                      <a:pt x="1917" y="4906"/>
                    </a:cubicBezTo>
                    <a:cubicBezTo>
                      <a:pt x="1989" y="4894"/>
                      <a:pt x="2048" y="4811"/>
                      <a:pt x="2048" y="4740"/>
                    </a:cubicBezTo>
                    <a:lnTo>
                      <a:pt x="2048" y="4501"/>
                    </a:lnTo>
                    <a:close/>
                    <a:moveTo>
                      <a:pt x="1715" y="1"/>
                    </a:moveTo>
                    <a:cubicBezTo>
                      <a:pt x="1632" y="1"/>
                      <a:pt x="1536" y="84"/>
                      <a:pt x="1536" y="191"/>
                    </a:cubicBezTo>
                    <a:lnTo>
                      <a:pt x="1536" y="882"/>
                    </a:lnTo>
                    <a:cubicBezTo>
                      <a:pt x="1536" y="977"/>
                      <a:pt x="1608" y="1061"/>
                      <a:pt x="1715" y="1061"/>
                    </a:cubicBezTo>
                    <a:lnTo>
                      <a:pt x="1822" y="1061"/>
                    </a:lnTo>
                    <a:lnTo>
                      <a:pt x="1822" y="4144"/>
                    </a:lnTo>
                    <a:cubicBezTo>
                      <a:pt x="1751" y="4156"/>
                      <a:pt x="1679" y="4240"/>
                      <a:pt x="1679" y="4311"/>
                    </a:cubicBezTo>
                    <a:lnTo>
                      <a:pt x="1679" y="4597"/>
                    </a:lnTo>
                    <a:cubicBezTo>
                      <a:pt x="1572" y="4621"/>
                      <a:pt x="1465" y="4668"/>
                      <a:pt x="1358" y="4728"/>
                    </a:cubicBezTo>
                    <a:lnTo>
                      <a:pt x="1167" y="4537"/>
                    </a:lnTo>
                    <a:cubicBezTo>
                      <a:pt x="1144" y="4501"/>
                      <a:pt x="1096" y="4490"/>
                      <a:pt x="1048" y="4490"/>
                    </a:cubicBezTo>
                    <a:cubicBezTo>
                      <a:pt x="1001" y="4490"/>
                      <a:pt x="965" y="4501"/>
                      <a:pt x="929" y="4537"/>
                    </a:cubicBezTo>
                    <a:lnTo>
                      <a:pt x="405" y="5049"/>
                    </a:lnTo>
                    <a:cubicBezTo>
                      <a:pt x="334" y="5132"/>
                      <a:pt x="334" y="5228"/>
                      <a:pt x="405" y="5287"/>
                    </a:cubicBezTo>
                    <a:lnTo>
                      <a:pt x="608" y="5490"/>
                    </a:lnTo>
                    <a:cubicBezTo>
                      <a:pt x="548" y="5585"/>
                      <a:pt x="513" y="5692"/>
                      <a:pt x="465" y="5799"/>
                    </a:cubicBezTo>
                    <a:lnTo>
                      <a:pt x="191" y="5799"/>
                    </a:lnTo>
                    <a:cubicBezTo>
                      <a:pt x="96" y="5799"/>
                      <a:pt x="1" y="5871"/>
                      <a:pt x="1" y="5978"/>
                    </a:cubicBezTo>
                    <a:lnTo>
                      <a:pt x="1" y="6716"/>
                    </a:lnTo>
                    <a:cubicBezTo>
                      <a:pt x="1" y="6811"/>
                      <a:pt x="84" y="6895"/>
                      <a:pt x="191" y="6895"/>
                    </a:cubicBezTo>
                    <a:lnTo>
                      <a:pt x="465" y="6895"/>
                    </a:lnTo>
                    <a:cubicBezTo>
                      <a:pt x="501" y="7002"/>
                      <a:pt x="548" y="7109"/>
                      <a:pt x="608" y="7216"/>
                    </a:cubicBezTo>
                    <a:lnTo>
                      <a:pt x="405" y="7407"/>
                    </a:lnTo>
                    <a:cubicBezTo>
                      <a:pt x="334" y="7478"/>
                      <a:pt x="334" y="7585"/>
                      <a:pt x="405" y="7645"/>
                    </a:cubicBezTo>
                    <a:lnTo>
                      <a:pt x="929" y="8169"/>
                    </a:lnTo>
                    <a:cubicBezTo>
                      <a:pt x="965" y="8204"/>
                      <a:pt x="1010" y="8222"/>
                      <a:pt x="1053" y="8222"/>
                    </a:cubicBezTo>
                    <a:cubicBezTo>
                      <a:pt x="1096" y="8222"/>
                      <a:pt x="1138" y="8204"/>
                      <a:pt x="1167" y="8169"/>
                    </a:cubicBezTo>
                    <a:lnTo>
                      <a:pt x="1358" y="7966"/>
                    </a:lnTo>
                    <a:cubicBezTo>
                      <a:pt x="1465" y="8026"/>
                      <a:pt x="1572" y="8061"/>
                      <a:pt x="1679" y="8109"/>
                    </a:cubicBezTo>
                    <a:lnTo>
                      <a:pt x="1679" y="8383"/>
                    </a:lnTo>
                    <a:cubicBezTo>
                      <a:pt x="1679" y="8478"/>
                      <a:pt x="1751" y="8561"/>
                      <a:pt x="1858" y="8561"/>
                    </a:cubicBezTo>
                    <a:lnTo>
                      <a:pt x="2596" y="8561"/>
                    </a:lnTo>
                    <a:cubicBezTo>
                      <a:pt x="2679" y="8561"/>
                      <a:pt x="2775" y="8490"/>
                      <a:pt x="2775" y="8383"/>
                    </a:cubicBezTo>
                    <a:lnTo>
                      <a:pt x="2775" y="8109"/>
                    </a:lnTo>
                    <a:cubicBezTo>
                      <a:pt x="2882" y="8073"/>
                      <a:pt x="2989" y="8026"/>
                      <a:pt x="3084" y="7966"/>
                    </a:cubicBezTo>
                    <a:lnTo>
                      <a:pt x="3275" y="8169"/>
                    </a:lnTo>
                    <a:cubicBezTo>
                      <a:pt x="3316" y="8204"/>
                      <a:pt x="3364" y="8222"/>
                      <a:pt x="3407" y="8222"/>
                    </a:cubicBezTo>
                    <a:cubicBezTo>
                      <a:pt x="3450" y="8222"/>
                      <a:pt x="3489" y="8204"/>
                      <a:pt x="3513" y="8169"/>
                    </a:cubicBezTo>
                    <a:lnTo>
                      <a:pt x="4037" y="7645"/>
                    </a:lnTo>
                    <a:cubicBezTo>
                      <a:pt x="4108" y="7573"/>
                      <a:pt x="4108" y="7466"/>
                      <a:pt x="4037" y="7407"/>
                    </a:cubicBezTo>
                    <a:lnTo>
                      <a:pt x="3846" y="7216"/>
                    </a:lnTo>
                    <a:cubicBezTo>
                      <a:pt x="3846" y="7192"/>
                      <a:pt x="3858" y="7192"/>
                      <a:pt x="3858" y="7180"/>
                    </a:cubicBezTo>
                    <a:lnTo>
                      <a:pt x="10764" y="7180"/>
                    </a:lnTo>
                    <a:cubicBezTo>
                      <a:pt x="10859" y="7180"/>
                      <a:pt x="10942" y="7109"/>
                      <a:pt x="10942" y="7002"/>
                    </a:cubicBezTo>
                    <a:lnTo>
                      <a:pt x="10942" y="6299"/>
                    </a:lnTo>
                    <a:cubicBezTo>
                      <a:pt x="10942" y="6216"/>
                      <a:pt x="10871" y="6121"/>
                      <a:pt x="10764" y="6121"/>
                    </a:cubicBezTo>
                    <a:lnTo>
                      <a:pt x="10657" y="6121"/>
                    </a:lnTo>
                    <a:lnTo>
                      <a:pt x="10657" y="1037"/>
                    </a:lnTo>
                    <a:lnTo>
                      <a:pt x="10788" y="1037"/>
                    </a:lnTo>
                    <a:lnTo>
                      <a:pt x="10788" y="1061"/>
                    </a:lnTo>
                    <a:cubicBezTo>
                      <a:pt x="10871" y="1061"/>
                      <a:pt x="10966" y="989"/>
                      <a:pt x="10966" y="882"/>
                    </a:cubicBezTo>
                    <a:lnTo>
                      <a:pt x="10966" y="191"/>
                    </a:lnTo>
                    <a:cubicBezTo>
                      <a:pt x="10966" y="96"/>
                      <a:pt x="10883" y="1"/>
                      <a:pt x="107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5207;p59">
                <a:extLst>
                  <a:ext uri="{FF2B5EF4-FFF2-40B4-BE49-F238E27FC236}">
                    <a16:creationId xmlns:a16="http://schemas.microsoft.com/office/drawing/2014/main" id="{D167CD98-2083-49B1-A807-EF7094F38B4A}"/>
                  </a:ext>
                </a:extLst>
              </p:cNvPr>
              <p:cNvSpPr/>
              <p:nvPr/>
            </p:nvSpPr>
            <p:spPr>
              <a:xfrm>
                <a:off x="6830793" y="4458937"/>
                <a:ext cx="41244" cy="85675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2204" extrusionOk="0">
                    <a:moveTo>
                      <a:pt x="715" y="358"/>
                    </a:moveTo>
                    <a:lnTo>
                      <a:pt x="715" y="1858"/>
                    </a:lnTo>
                    <a:lnTo>
                      <a:pt x="370" y="1858"/>
                    </a:lnTo>
                    <a:lnTo>
                      <a:pt x="370" y="358"/>
                    </a:lnTo>
                    <a:close/>
                    <a:moveTo>
                      <a:pt x="179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2025"/>
                    </a:lnTo>
                    <a:cubicBezTo>
                      <a:pt x="1" y="2108"/>
                      <a:pt x="72" y="2203"/>
                      <a:pt x="179" y="2203"/>
                    </a:cubicBezTo>
                    <a:lnTo>
                      <a:pt x="882" y="2203"/>
                    </a:lnTo>
                    <a:cubicBezTo>
                      <a:pt x="965" y="2203"/>
                      <a:pt x="1061" y="2132"/>
                      <a:pt x="1061" y="2025"/>
                    </a:cubicBezTo>
                    <a:lnTo>
                      <a:pt x="1061" y="179"/>
                    </a:lnTo>
                    <a:cubicBezTo>
                      <a:pt x="1061" y="84"/>
                      <a:pt x="989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5208;p59">
                <a:extLst>
                  <a:ext uri="{FF2B5EF4-FFF2-40B4-BE49-F238E27FC236}">
                    <a16:creationId xmlns:a16="http://schemas.microsoft.com/office/drawing/2014/main" id="{B843009B-1A27-41A8-9061-D7CF21E20EAF}"/>
                  </a:ext>
                </a:extLst>
              </p:cNvPr>
              <p:cNvSpPr/>
              <p:nvPr/>
            </p:nvSpPr>
            <p:spPr>
              <a:xfrm>
                <a:off x="6879423" y="4426556"/>
                <a:ext cx="41205" cy="118522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3049" extrusionOk="0">
                    <a:moveTo>
                      <a:pt x="702" y="345"/>
                    </a:moveTo>
                    <a:lnTo>
                      <a:pt x="702" y="2691"/>
                    </a:lnTo>
                    <a:lnTo>
                      <a:pt x="357" y="2691"/>
                    </a:lnTo>
                    <a:lnTo>
                      <a:pt x="357" y="345"/>
                    </a:lnTo>
                    <a:close/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lnTo>
                      <a:pt x="0" y="2869"/>
                    </a:lnTo>
                    <a:cubicBezTo>
                      <a:pt x="0" y="2965"/>
                      <a:pt x="71" y="3048"/>
                      <a:pt x="179" y="3048"/>
                    </a:cubicBezTo>
                    <a:lnTo>
                      <a:pt x="881" y="3048"/>
                    </a:lnTo>
                    <a:cubicBezTo>
                      <a:pt x="964" y="3048"/>
                      <a:pt x="1060" y="2977"/>
                      <a:pt x="1060" y="2869"/>
                    </a:cubicBezTo>
                    <a:lnTo>
                      <a:pt x="1060" y="179"/>
                    </a:lnTo>
                    <a:cubicBezTo>
                      <a:pt x="1048" y="72"/>
                      <a:pt x="964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5209;p59">
                <a:extLst>
                  <a:ext uri="{FF2B5EF4-FFF2-40B4-BE49-F238E27FC236}">
                    <a16:creationId xmlns:a16="http://schemas.microsoft.com/office/drawing/2014/main" id="{0CA505DA-FA38-4D13-8D08-9E43A75DEBD9}"/>
                  </a:ext>
                </a:extLst>
              </p:cNvPr>
              <p:cNvSpPr/>
              <p:nvPr/>
            </p:nvSpPr>
            <p:spPr>
              <a:xfrm>
                <a:off x="6927549" y="4443194"/>
                <a:ext cx="41205" cy="101418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609" extrusionOk="0">
                    <a:moveTo>
                      <a:pt x="715" y="358"/>
                    </a:moveTo>
                    <a:lnTo>
                      <a:pt x="715" y="2263"/>
                    </a:lnTo>
                    <a:lnTo>
                      <a:pt x="369" y="2263"/>
                    </a:lnTo>
                    <a:lnTo>
                      <a:pt x="369" y="358"/>
                    </a:lnTo>
                    <a:close/>
                    <a:moveTo>
                      <a:pt x="179" y="1"/>
                    </a:moveTo>
                    <a:cubicBezTo>
                      <a:pt x="84" y="1"/>
                      <a:pt x="0" y="72"/>
                      <a:pt x="0" y="179"/>
                    </a:cubicBezTo>
                    <a:lnTo>
                      <a:pt x="0" y="2430"/>
                    </a:lnTo>
                    <a:cubicBezTo>
                      <a:pt x="0" y="2513"/>
                      <a:pt x="72" y="2608"/>
                      <a:pt x="179" y="2608"/>
                    </a:cubicBezTo>
                    <a:lnTo>
                      <a:pt x="881" y="2608"/>
                    </a:lnTo>
                    <a:cubicBezTo>
                      <a:pt x="965" y="2608"/>
                      <a:pt x="1060" y="2537"/>
                      <a:pt x="1060" y="2430"/>
                    </a:cubicBezTo>
                    <a:lnTo>
                      <a:pt x="1060" y="179"/>
                    </a:lnTo>
                    <a:cubicBezTo>
                      <a:pt x="1060" y="72"/>
                      <a:pt x="977" y="1"/>
                      <a:pt x="8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5210;p59">
                <a:extLst>
                  <a:ext uri="{FF2B5EF4-FFF2-40B4-BE49-F238E27FC236}">
                    <a16:creationId xmlns:a16="http://schemas.microsoft.com/office/drawing/2014/main" id="{4C1E75FD-8FB2-4887-8C2C-32880BE060E8}"/>
                  </a:ext>
                </a:extLst>
              </p:cNvPr>
              <p:cNvSpPr/>
              <p:nvPr/>
            </p:nvSpPr>
            <p:spPr>
              <a:xfrm>
                <a:off x="6976141" y="4387645"/>
                <a:ext cx="41244" cy="156967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4038" extrusionOk="0">
                    <a:moveTo>
                      <a:pt x="679" y="358"/>
                    </a:moveTo>
                    <a:lnTo>
                      <a:pt x="679" y="3692"/>
                    </a:lnTo>
                    <a:lnTo>
                      <a:pt x="346" y="3692"/>
                    </a:lnTo>
                    <a:lnTo>
                      <a:pt x="346" y="358"/>
                    </a:lnTo>
                    <a:close/>
                    <a:moveTo>
                      <a:pt x="179" y="1"/>
                    </a:moveTo>
                    <a:cubicBezTo>
                      <a:pt x="72" y="1"/>
                      <a:pt x="0" y="96"/>
                      <a:pt x="0" y="180"/>
                    </a:cubicBezTo>
                    <a:lnTo>
                      <a:pt x="0" y="3859"/>
                    </a:lnTo>
                    <a:cubicBezTo>
                      <a:pt x="0" y="3942"/>
                      <a:pt x="72" y="4037"/>
                      <a:pt x="179" y="4037"/>
                    </a:cubicBezTo>
                    <a:lnTo>
                      <a:pt x="881" y="4037"/>
                    </a:lnTo>
                    <a:cubicBezTo>
                      <a:pt x="965" y="4037"/>
                      <a:pt x="1060" y="3966"/>
                      <a:pt x="1060" y="3859"/>
                    </a:cubicBezTo>
                    <a:lnTo>
                      <a:pt x="1060" y="180"/>
                    </a:lnTo>
                    <a:cubicBezTo>
                      <a:pt x="1060" y="96"/>
                      <a:pt x="977" y="1"/>
                      <a:pt x="8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5211;p59">
                <a:extLst>
                  <a:ext uri="{FF2B5EF4-FFF2-40B4-BE49-F238E27FC236}">
                    <a16:creationId xmlns:a16="http://schemas.microsoft.com/office/drawing/2014/main" id="{CD93E06B-3BDA-4A1A-BB37-4C97A517670C}"/>
                  </a:ext>
                </a:extLst>
              </p:cNvPr>
              <p:cNvSpPr/>
              <p:nvPr/>
            </p:nvSpPr>
            <p:spPr>
              <a:xfrm>
                <a:off x="6745193" y="4404321"/>
                <a:ext cx="50029" cy="13916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358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79"/>
                    </a:cubicBezTo>
                    <a:cubicBezTo>
                      <a:pt x="12" y="274"/>
                      <a:pt x="95" y="358"/>
                      <a:pt x="179" y="358"/>
                    </a:cubicBezTo>
                    <a:lnTo>
                      <a:pt x="1107" y="358"/>
                    </a:lnTo>
                    <a:cubicBezTo>
                      <a:pt x="1191" y="358"/>
                      <a:pt x="1286" y="286"/>
                      <a:pt x="1286" y="179"/>
                    </a:cubicBezTo>
                    <a:cubicBezTo>
                      <a:pt x="1286" y="96"/>
                      <a:pt x="1203" y="1"/>
                      <a:pt x="11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5212;p59">
                <a:extLst>
                  <a:ext uri="{FF2B5EF4-FFF2-40B4-BE49-F238E27FC236}">
                    <a16:creationId xmlns:a16="http://schemas.microsoft.com/office/drawing/2014/main" id="{7B6D233C-E58B-428D-8779-2906A5F1249B}"/>
                  </a:ext>
                </a:extLst>
              </p:cNvPr>
              <p:cNvSpPr/>
              <p:nvPr/>
            </p:nvSpPr>
            <p:spPr>
              <a:xfrm>
                <a:off x="6745193" y="4426090"/>
                <a:ext cx="69465" cy="1391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358" extrusionOk="0">
                    <a:moveTo>
                      <a:pt x="179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74"/>
                      <a:pt x="72" y="357"/>
                      <a:pt x="179" y="357"/>
                    </a:cubicBezTo>
                    <a:lnTo>
                      <a:pt x="1608" y="357"/>
                    </a:lnTo>
                    <a:cubicBezTo>
                      <a:pt x="1703" y="357"/>
                      <a:pt x="1786" y="274"/>
                      <a:pt x="1786" y="179"/>
                    </a:cubicBezTo>
                    <a:cubicBezTo>
                      <a:pt x="1786" y="72"/>
                      <a:pt x="1703" y="0"/>
                      <a:pt x="1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5213;p59">
                <a:extLst>
                  <a:ext uri="{FF2B5EF4-FFF2-40B4-BE49-F238E27FC236}">
                    <a16:creationId xmlns:a16="http://schemas.microsoft.com/office/drawing/2014/main" id="{1942CD6F-D8F3-4FCE-B855-AA9F18E3874A}"/>
                  </a:ext>
                </a:extLst>
              </p:cNvPr>
              <p:cNvSpPr/>
              <p:nvPr/>
            </p:nvSpPr>
            <p:spPr>
              <a:xfrm>
                <a:off x="6745193" y="4447353"/>
                <a:ext cx="69465" cy="1395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359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79"/>
                    </a:cubicBezTo>
                    <a:cubicBezTo>
                      <a:pt x="0" y="287"/>
                      <a:pt x="72" y="358"/>
                      <a:pt x="179" y="358"/>
                    </a:cubicBezTo>
                    <a:lnTo>
                      <a:pt x="1608" y="358"/>
                    </a:lnTo>
                    <a:cubicBezTo>
                      <a:pt x="1703" y="358"/>
                      <a:pt x="1786" y="287"/>
                      <a:pt x="1786" y="179"/>
                    </a:cubicBezTo>
                    <a:cubicBezTo>
                      <a:pt x="1774" y="72"/>
                      <a:pt x="1703" y="1"/>
                      <a:pt x="1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5214;p59">
                <a:extLst>
                  <a:ext uri="{FF2B5EF4-FFF2-40B4-BE49-F238E27FC236}">
                    <a16:creationId xmlns:a16="http://schemas.microsoft.com/office/drawing/2014/main" id="{A9B54AA4-AE30-4F94-AF58-E879FBEAFD03}"/>
                  </a:ext>
                </a:extLst>
              </p:cNvPr>
              <p:cNvSpPr/>
              <p:nvPr/>
            </p:nvSpPr>
            <p:spPr>
              <a:xfrm>
                <a:off x="6745193" y="4468189"/>
                <a:ext cx="69465" cy="13916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358" extrusionOk="0">
                    <a:moveTo>
                      <a:pt x="179" y="1"/>
                    </a:moveTo>
                    <a:cubicBezTo>
                      <a:pt x="95" y="1"/>
                      <a:pt x="0" y="72"/>
                      <a:pt x="0" y="179"/>
                    </a:cubicBezTo>
                    <a:cubicBezTo>
                      <a:pt x="0" y="263"/>
                      <a:pt x="72" y="358"/>
                      <a:pt x="179" y="358"/>
                    </a:cubicBezTo>
                    <a:lnTo>
                      <a:pt x="1608" y="358"/>
                    </a:lnTo>
                    <a:cubicBezTo>
                      <a:pt x="1703" y="358"/>
                      <a:pt x="1786" y="286"/>
                      <a:pt x="1786" y="179"/>
                    </a:cubicBezTo>
                    <a:cubicBezTo>
                      <a:pt x="1774" y="72"/>
                      <a:pt x="1703" y="1"/>
                      <a:pt x="160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5215;p59">
                <a:extLst>
                  <a:ext uri="{FF2B5EF4-FFF2-40B4-BE49-F238E27FC236}">
                    <a16:creationId xmlns:a16="http://schemas.microsoft.com/office/drawing/2014/main" id="{A6F4E0A7-DB32-4AE7-8CC2-0586F782E14F}"/>
                  </a:ext>
                </a:extLst>
              </p:cNvPr>
              <p:cNvSpPr/>
              <p:nvPr/>
            </p:nvSpPr>
            <p:spPr>
              <a:xfrm>
                <a:off x="6684551" y="4528830"/>
                <a:ext cx="83809" cy="8380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156" extrusionOk="0">
                    <a:moveTo>
                      <a:pt x="1084" y="0"/>
                    </a:moveTo>
                    <a:cubicBezTo>
                      <a:pt x="489" y="0"/>
                      <a:pt x="0" y="489"/>
                      <a:pt x="0" y="1084"/>
                    </a:cubicBezTo>
                    <a:cubicBezTo>
                      <a:pt x="0" y="1322"/>
                      <a:pt x="72" y="1548"/>
                      <a:pt x="227" y="1739"/>
                    </a:cubicBezTo>
                    <a:cubicBezTo>
                      <a:pt x="263" y="1782"/>
                      <a:pt x="313" y="1808"/>
                      <a:pt x="365" y="1808"/>
                    </a:cubicBezTo>
                    <a:cubicBezTo>
                      <a:pt x="398" y="1808"/>
                      <a:pt x="432" y="1798"/>
                      <a:pt x="465" y="1774"/>
                    </a:cubicBezTo>
                    <a:cubicBezTo>
                      <a:pt x="536" y="1715"/>
                      <a:pt x="548" y="1608"/>
                      <a:pt x="489" y="1536"/>
                    </a:cubicBezTo>
                    <a:cubicBezTo>
                      <a:pt x="381" y="1405"/>
                      <a:pt x="346" y="1251"/>
                      <a:pt x="346" y="1084"/>
                    </a:cubicBezTo>
                    <a:cubicBezTo>
                      <a:pt x="346" y="679"/>
                      <a:pt x="667" y="358"/>
                      <a:pt x="1072" y="358"/>
                    </a:cubicBezTo>
                    <a:cubicBezTo>
                      <a:pt x="1477" y="358"/>
                      <a:pt x="1798" y="691"/>
                      <a:pt x="1798" y="1084"/>
                    </a:cubicBezTo>
                    <a:cubicBezTo>
                      <a:pt x="1798" y="1322"/>
                      <a:pt x="1679" y="1560"/>
                      <a:pt x="1477" y="1703"/>
                    </a:cubicBezTo>
                    <a:cubicBezTo>
                      <a:pt x="1453" y="1703"/>
                      <a:pt x="1453" y="1715"/>
                      <a:pt x="1441" y="1715"/>
                    </a:cubicBezTo>
                    <a:lnTo>
                      <a:pt x="1429" y="1715"/>
                    </a:lnTo>
                    <a:lnTo>
                      <a:pt x="1417" y="1727"/>
                    </a:lnTo>
                    <a:lnTo>
                      <a:pt x="1394" y="1727"/>
                    </a:lnTo>
                    <a:cubicBezTo>
                      <a:pt x="1382" y="1727"/>
                      <a:pt x="1382" y="1739"/>
                      <a:pt x="1370" y="1739"/>
                    </a:cubicBezTo>
                    <a:cubicBezTo>
                      <a:pt x="1358" y="1739"/>
                      <a:pt x="1358" y="1762"/>
                      <a:pt x="1334" y="1762"/>
                    </a:cubicBezTo>
                    <a:lnTo>
                      <a:pt x="1322" y="1762"/>
                    </a:lnTo>
                    <a:cubicBezTo>
                      <a:pt x="1322" y="1762"/>
                      <a:pt x="1310" y="1762"/>
                      <a:pt x="1310" y="1774"/>
                    </a:cubicBezTo>
                    <a:lnTo>
                      <a:pt x="1298" y="1774"/>
                    </a:lnTo>
                    <a:cubicBezTo>
                      <a:pt x="1274" y="1774"/>
                      <a:pt x="1274" y="1774"/>
                      <a:pt x="1263" y="1786"/>
                    </a:cubicBezTo>
                    <a:cubicBezTo>
                      <a:pt x="1251" y="1786"/>
                      <a:pt x="1251" y="1786"/>
                      <a:pt x="1239" y="1798"/>
                    </a:cubicBezTo>
                    <a:lnTo>
                      <a:pt x="798" y="1798"/>
                    </a:lnTo>
                    <a:cubicBezTo>
                      <a:pt x="786" y="1798"/>
                      <a:pt x="786" y="1798"/>
                      <a:pt x="774" y="1786"/>
                    </a:cubicBezTo>
                    <a:cubicBezTo>
                      <a:pt x="762" y="1786"/>
                      <a:pt x="762" y="1786"/>
                      <a:pt x="739" y="1774"/>
                    </a:cubicBezTo>
                    <a:lnTo>
                      <a:pt x="727" y="1774"/>
                    </a:lnTo>
                    <a:cubicBezTo>
                      <a:pt x="708" y="1766"/>
                      <a:pt x="688" y="1763"/>
                      <a:pt x="668" y="1763"/>
                    </a:cubicBezTo>
                    <a:cubicBezTo>
                      <a:pt x="599" y="1763"/>
                      <a:pt x="528" y="1808"/>
                      <a:pt x="501" y="1882"/>
                    </a:cubicBezTo>
                    <a:cubicBezTo>
                      <a:pt x="477" y="1965"/>
                      <a:pt x="524" y="2072"/>
                      <a:pt x="608" y="2096"/>
                    </a:cubicBezTo>
                    <a:lnTo>
                      <a:pt x="620" y="2096"/>
                    </a:lnTo>
                    <a:cubicBezTo>
                      <a:pt x="643" y="2096"/>
                      <a:pt x="655" y="2120"/>
                      <a:pt x="667" y="2120"/>
                    </a:cubicBezTo>
                    <a:cubicBezTo>
                      <a:pt x="679" y="2120"/>
                      <a:pt x="703" y="2132"/>
                      <a:pt x="715" y="2132"/>
                    </a:cubicBezTo>
                    <a:lnTo>
                      <a:pt x="727" y="2132"/>
                    </a:lnTo>
                    <a:cubicBezTo>
                      <a:pt x="739" y="2132"/>
                      <a:pt x="762" y="2132"/>
                      <a:pt x="762" y="2143"/>
                    </a:cubicBezTo>
                    <a:lnTo>
                      <a:pt x="774" y="2143"/>
                    </a:lnTo>
                    <a:cubicBezTo>
                      <a:pt x="786" y="2143"/>
                      <a:pt x="798" y="2143"/>
                      <a:pt x="822" y="2155"/>
                    </a:cubicBezTo>
                    <a:lnTo>
                      <a:pt x="1132" y="2155"/>
                    </a:lnTo>
                    <a:cubicBezTo>
                      <a:pt x="1143" y="2155"/>
                      <a:pt x="1155" y="2155"/>
                      <a:pt x="1179" y="2143"/>
                    </a:cubicBezTo>
                    <a:lnTo>
                      <a:pt x="1191" y="2143"/>
                    </a:lnTo>
                    <a:cubicBezTo>
                      <a:pt x="1203" y="2143"/>
                      <a:pt x="1215" y="2143"/>
                      <a:pt x="1215" y="2132"/>
                    </a:cubicBezTo>
                    <a:lnTo>
                      <a:pt x="1227" y="2132"/>
                    </a:lnTo>
                    <a:cubicBezTo>
                      <a:pt x="1251" y="2132"/>
                      <a:pt x="1263" y="2120"/>
                      <a:pt x="1274" y="2120"/>
                    </a:cubicBezTo>
                    <a:cubicBezTo>
                      <a:pt x="1286" y="2120"/>
                      <a:pt x="1310" y="2096"/>
                      <a:pt x="1322" y="2096"/>
                    </a:cubicBezTo>
                    <a:lnTo>
                      <a:pt x="1334" y="2096"/>
                    </a:lnTo>
                    <a:cubicBezTo>
                      <a:pt x="1346" y="2096"/>
                      <a:pt x="1346" y="2084"/>
                      <a:pt x="1370" y="2084"/>
                    </a:cubicBezTo>
                    <a:lnTo>
                      <a:pt x="1382" y="2084"/>
                    </a:lnTo>
                    <a:cubicBezTo>
                      <a:pt x="1394" y="2084"/>
                      <a:pt x="1405" y="2072"/>
                      <a:pt x="1429" y="2072"/>
                    </a:cubicBezTo>
                    <a:cubicBezTo>
                      <a:pt x="1441" y="2072"/>
                      <a:pt x="1453" y="2060"/>
                      <a:pt x="1465" y="2060"/>
                    </a:cubicBezTo>
                    <a:lnTo>
                      <a:pt x="1489" y="2060"/>
                    </a:lnTo>
                    <a:cubicBezTo>
                      <a:pt x="1501" y="2060"/>
                      <a:pt x="1501" y="2036"/>
                      <a:pt x="1513" y="2036"/>
                    </a:cubicBezTo>
                    <a:lnTo>
                      <a:pt x="1524" y="2036"/>
                    </a:lnTo>
                    <a:cubicBezTo>
                      <a:pt x="1548" y="2024"/>
                      <a:pt x="1560" y="2024"/>
                      <a:pt x="1572" y="2013"/>
                    </a:cubicBezTo>
                    <a:cubicBezTo>
                      <a:pt x="1870" y="1798"/>
                      <a:pt x="2048" y="1477"/>
                      <a:pt x="2048" y="1120"/>
                    </a:cubicBezTo>
                    <a:cubicBezTo>
                      <a:pt x="2156" y="477"/>
                      <a:pt x="1679" y="0"/>
                      <a:pt x="108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2149A47F-95A3-419E-BB5B-14C06C7543FF}"/>
              </a:ext>
            </a:extLst>
          </p:cNvPr>
          <p:cNvGrpSpPr/>
          <p:nvPr/>
        </p:nvGrpSpPr>
        <p:grpSpPr>
          <a:xfrm>
            <a:off x="5271596" y="3171431"/>
            <a:ext cx="362176" cy="351538"/>
            <a:chOff x="5201746" y="3133535"/>
            <a:chExt cx="427388" cy="414834"/>
          </a:xfrm>
        </p:grpSpPr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C9B8CE88-5182-4FFB-AD2F-ED2FB836FF4C}"/>
                </a:ext>
              </a:extLst>
            </p:cNvPr>
            <p:cNvSpPr/>
            <p:nvPr/>
          </p:nvSpPr>
          <p:spPr>
            <a:xfrm>
              <a:off x="5201746" y="3133535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20" name="Google Shape;7521;p63">
              <a:extLst>
                <a:ext uri="{FF2B5EF4-FFF2-40B4-BE49-F238E27FC236}">
                  <a16:creationId xmlns:a16="http://schemas.microsoft.com/office/drawing/2014/main" id="{60E40FEE-427F-4B9D-9809-C171F14C8DAE}"/>
                </a:ext>
              </a:extLst>
            </p:cNvPr>
            <p:cNvGrpSpPr/>
            <p:nvPr/>
          </p:nvGrpSpPr>
          <p:grpSpPr>
            <a:xfrm>
              <a:off x="5310298" y="3201683"/>
              <a:ext cx="238007" cy="274719"/>
              <a:chOff x="4193490" y="3350084"/>
              <a:chExt cx="289939" cy="334661"/>
            </a:xfrm>
            <a:solidFill>
              <a:schemeClr val="bg1"/>
            </a:solidFill>
          </p:grpSpPr>
          <p:sp>
            <p:nvSpPr>
              <p:cNvPr id="321" name="Google Shape;7522;p63">
                <a:extLst>
                  <a:ext uri="{FF2B5EF4-FFF2-40B4-BE49-F238E27FC236}">
                    <a16:creationId xmlns:a16="http://schemas.microsoft.com/office/drawing/2014/main" id="{A99FE499-05E3-4F3F-9CA1-8A47F181D0F5}"/>
                  </a:ext>
                </a:extLst>
              </p:cNvPr>
              <p:cNvSpPr/>
              <p:nvPr/>
            </p:nvSpPr>
            <p:spPr>
              <a:xfrm>
                <a:off x="4193490" y="3350084"/>
                <a:ext cx="246364" cy="150110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4716" extrusionOk="0">
                    <a:moveTo>
                      <a:pt x="4382" y="298"/>
                    </a:moveTo>
                    <a:lnTo>
                      <a:pt x="4299" y="1048"/>
                    </a:lnTo>
                    <a:lnTo>
                      <a:pt x="3668" y="1048"/>
                    </a:lnTo>
                    <a:lnTo>
                      <a:pt x="3620" y="524"/>
                    </a:lnTo>
                    <a:lnTo>
                      <a:pt x="3584" y="298"/>
                    </a:lnTo>
                    <a:close/>
                    <a:moveTo>
                      <a:pt x="6013" y="929"/>
                    </a:moveTo>
                    <a:lnTo>
                      <a:pt x="7204" y="2120"/>
                    </a:lnTo>
                    <a:lnTo>
                      <a:pt x="6025" y="2096"/>
                    </a:lnTo>
                    <a:lnTo>
                      <a:pt x="6013" y="929"/>
                    </a:lnTo>
                    <a:close/>
                    <a:moveTo>
                      <a:pt x="3406" y="0"/>
                    </a:moveTo>
                    <a:cubicBezTo>
                      <a:pt x="3358" y="0"/>
                      <a:pt x="3322" y="12"/>
                      <a:pt x="3287" y="48"/>
                    </a:cubicBezTo>
                    <a:cubicBezTo>
                      <a:pt x="3263" y="72"/>
                      <a:pt x="3239" y="119"/>
                      <a:pt x="3239" y="167"/>
                    </a:cubicBezTo>
                    <a:lnTo>
                      <a:pt x="3275" y="393"/>
                    </a:lnTo>
                    <a:lnTo>
                      <a:pt x="143" y="393"/>
                    </a:lnTo>
                    <a:cubicBezTo>
                      <a:pt x="60" y="393"/>
                      <a:pt x="1" y="465"/>
                      <a:pt x="1" y="536"/>
                    </a:cubicBezTo>
                    <a:lnTo>
                      <a:pt x="1" y="1191"/>
                    </a:lnTo>
                    <a:cubicBezTo>
                      <a:pt x="1" y="1286"/>
                      <a:pt x="72" y="1346"/>
                      <a:pt x="143" y="1346"/>
                    </a:cubicBezTo>
                    <a:cubicBezTo>
                      <a:pt x="239" y="1346"/>
                      <a:pt x="298" y="1262"/>
                      <a:pt x="298" y="1191"/>
                    </a:cubicBezTo>
                    <a:lnTo>
                      <a:pt x="298" y="691"/>
                    </a:lnTo>
                    <a:lnTo>
                      <a:pt x="3299" y="691"/>
                    </a:lnTo>
                    <a:lnTo>
                      <a:pt x="3358" y="1203"/>
                    </a:lnTo>
                    <a:cubicBezTo>
                      <a:pt x="3382" y="1286"/>
                      <a:pt x="3441" y="1346"/>
                      <a:pt x="3513" y="1346"/>
                    </a:cubicBezTo>
                    <a:lnTo>
                      <a:pt x="4418" y="1346"/>
                    </a:lnTo>
                    <a:cubicBezTo>
                      <a:pt x="4489" y="1346"/>
                      <a:pt x="4573" y="1286"/>
                      <a:pt x="4573" y="1203"/>
                    </a:cubicBezTo>
                    <a:lnTo>
                      <a:pt x="4632" y="691"/>
                    </a:lnTo>
                    <a:lnTo>
                      <a:pt x="5680" y="691"/>
                    </a:lnTo>
                    <a:lnTo>
                      <a:pt x="5704" y="2239"/>
                    </a:lnTo>
                    <a:cubicBezTo>
                      <a:pt x="5704" y="2322"/>
                      <a:pt x="5775" y="2382"/>
                      <a:pt x="5847" y="2382"/>
                    </a:cubicBezTo>
                    <a:lnTo>
                      <a:pt x="7394" y="2394"/>
                    </a:lnTo>
                    <a:lnTo>
                      <a:pt x="7394" y="4572"/>
                    </a:lnTo>
                    <a:cubicBezTo>
                      <a:pt x="7394" y="4656"/>
                      <a:pt x="7466" y="4715"/>
                      <a:pt x="7549" y="4715"/>
                    </a:cubicBezTo>
                    <a:cubicBezTo>
                      <a:pt x="7632" y="4715"/>
                      <a:pt x="7692" y="4644"/>
                      <a:pt x="7692" y="4572"/>
                    </a:cubicBezTo>
                    <a:lnTo>
                      <a:pt x="7692" y="2251"/>
                    </a:lnTo>
                    <a:cubicBezTo>
                      <a:pt x="7740" y="2215"/>
                      <a:pt x="7728" y="2191"/>
                      <a:pt x="7692" y="2155"/>
                    </a:cubicBezTo>
                    <a:lnTo>
                      <a:pt x="5966" y="429"/>
                    </a:lnTo>
                    <a:cubicBezTo>
                      <a:pt x="5942" y="405"/>
                      <a:pt x="5894" y="393"/>
                      <a:pt x="5858" y="393"/>
                    </a:cubicBezTo>
                    <a:lnTo>
                      <a:pt x="4692" y="393"/>
                    </a:lnTo>
                    <a:lnTo>
                      <a:pt x="4715" y="167"/>
                    </a:lnTo>
                    <a:cubicBezTo>
                      <a:pt x="4715" y="119"/>
                      <a:pt x="4704" y="72"/>
                      <a:pt x="4668" y="48"/>
                    </a:cubicBezTo>
                    <a:cubicBezTo>
                      <a:pt x="4644" y="12"/>
                      <a:pt x="4596" y="0"/>
                      <a:pt x="45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7523;p63">
                <a:extLst>
                  <a:ext uri="{FF2B5EF4-FFF2-40B4-BE49-F238E27FC236}">
                    <a16:creationId xmlns:a16="http://schemas.microsoft.com/office/drawing/2014/main" id="{BA9BE7F3-C530-41C2-97BE-CA0CE5AF95B8}"/>
                  </a:ext>
                </a:extLst>
              </p:cNvPr>
              <p:cNvSpPr/>
              <p:nvPr/>
            </p:nvSpPr>
            <p:spPr>
              <a:xfrm>
                <a:off x="4193872" y="3405023"/>
                <a:ext cx="9517" cy="44753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251"/>
                    </a:lnTo>
                    <a:cubicBezTo>
                      <a:pt x="0" y="1346"/>
                      <a:pt x="72" y="1406"/>
                      <a:pt x="155" y="1406"/>
                    </a:cubicBezTo>
                    <a:cubicBezTo>
                      <a:pt x="239" y="1406"/>
                      <a:pt x="298" y="1322"/>
                      <a:pt x="298" y="1251"/>
                    </a:cubicBezTo>
                    <a:lnTo>
                      <a:pt x="298" y="156"/>
                    </a:lnTo>
                    <a:cubicBezTo>
                      <a:pt x="298" y="72"/>
                      <a:pt x="227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7524;p63">
                <a:extLst>
                  <a:ext uri="{FF2B5EF4-FFF2-40B4-BE49-F238E27FC236}">
                    <a16:creationId xmlns:a16="http://schemas.microsoft.com/office/drawing/2014/main" id="{2887B318-C1C9-4200-9B6D-298B0B8F8688}"/>
                  </a:ext>
                </a:extLst>
              </p:cNvPr>
              <p:cNvSpPr/>
              <p:nvPr/>
            </p:nvSpPr>
            <p:spPr>
              <a:xfrm>
                <a:off x="4275356" y="3444460"/>
                <a:ext cx="128116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298" extrusionOk="0">
                    <a:moveTo>
                      <a:pt x="155" y="0"/>
                    </a:moveTo>
                    <a:cubicBezTo>
                      <a:pt x="60" y="0"/>
                      <a:pt x="0" y="71"/>
                      <a:pt x="0" y="143"/>
                    </a:cubicBezTo>
                    <a:cubicBezTo>
                      <a:pt x="0" y="226"/>
                      <a:pt x="72" y="298"/>
                      <a:pt x="155" y="298"/>
                    </a:cubicBezTo>
                    <a:lnTo>
                      <a:pt x="3870" y="298"/>
                    </a:lnTo>
                    <a:cubicBezTo>
                      <a:pt x="3965" y="298"/>
                      <a:pt x="4025" y="226"/>
                      <a:pt x="4025" y="143"/>
                    </a:cubicBezTo>
                    <a:cubicBezTo>
                      <a:pt x="4025" y="71"/>
                      <a:pt x="3965" y="0"/>
                      <a:pt x="38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7525;p63">
                <a:extLst>
                  <a:ext uri="{FF2B5EF4-FFF2-40B4-BE49-F238E27FC236}">
                    <a16:creationId xmlns:a16="http://schemas.microsoft.com/office/drawing/2014/main" id="{41E092FF-A125-47A9-8859-4E0C99396246}"/>
                  </a:ext>
                </a:extLst>
              </p:cNvPr>
              <p:cNvSpPr/>
              <p:nvPr/>
            </p:nvSpPr>
            <p:spPr>
              <a:xfrm>
                <a:off x="4275356" y="3463781"/>
                <a:ext cx="128116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298" extrusionOk="0">
                    <a:moveTo>
                      <a:pt x="155" y="0"/>
                    </a:moveTo>
                    <a:cubicBezTo>
                      <a:pt x="60" y="0"/>
                      <a:pt x="0" y="72"/>
                      <a:pt x="0" y="155"/>
                    </a:cubicBezTo>
                    <a:cubicBezTo>
                      <a:pt x="0" y="226"/>
                      <a:pt x="72" y="298"/>
                      <a:pt x="155" y="298"/>
                    </a:cubicBezTo>
                    <a:lnTo>
                      <a:pt x="3870" y="298"/>
                    </a:lnTo>
                    <a:cubicBezTo>
                      <a:pt x="3965" y="298"/>
                      <a:pt x="4025" y="226"/>
                      <a:pt x="4025" y="155"/>
                    </a:cubicBezTo>
                    <a:cubicBezTo>
                      <a:pt x="4025" y="72"/>
                      <a:pt x="3965" y="0"/>
                      <a:pt x="38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7526;p63">
                <a:extLst>
                  <a:ext uri="{FF2B5EF4-FFF2-40B4-BE49-F238E27FC236}">
                    <a16:creationId xmlns:a16="http://schemas.microsoft.com/office/drawing/2014/main" id="{1A517137-26B9-4877-A66C-1C848E4F3E45}"/>
                  </a:ext>
                </a:extLst>
              </p:cNvPr>
              <p:cNvSpPr/>
              <p:nvPr/>
            </p:nvSpPr>
            <p:spPr>
              <a:xfrm>
                <a:off x="4223442" y="3439527"/>
                <a:ext cx="38673" cy="3867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215" extrusionOk="0">
                    <a:moveTo>
                      <a:pt x="905" y="322"/>
                    </a:moveTo>
                    <a:lnTo>
                      <a:pt x="905" y="917"/>
                    </a:lnTo>
                    <a:lnTo>
                      <a:pt x="310" y="917"/>
                    </a:lnTo>
                    <a:lnTo>
                      <a:pt x="310" y="322"/>
                    </a:lnTo>
                    <a:close/>
                    <a:moveTo>
                      <a:pt x="143" y="0"/>
                    </a:moveTo>
                    <a:cubicBezTo>
                      <a:pt x="48" y="0"/>
                      <a:pt x="0" y="72"/>
                      <a:pt x="0" y="155"/>
                    </a:cubicBezTo>
                    <a:lnTo>
                      <a:pt x="0" y="1060"/>
                    </a:lnTo>
                    <a:cubicBezTo>
                      <a:pt x="0" y="1155"/>
                      <a:pt x="72" y="1215"/>
                      <a:pt x="143" y="1215"/>
                    </a:cubicBezTo>
                    <a:lnTo>
                      <a:pt x="1048" y="1215"/>
                    </a:lnTo>
                    <a:cubicBezTo>
                      <a:pt x="1143" y="1215"/>
                      <a:pt x="1203" y="1131"/>
                      <a:pt x="1203" y="1060"/>
                    </a:cubicBezTo>
                    <a:lnTo>
                      <a:pt x="1203" y="155"/>
                    </a:lnTo>
                    <a:cubicBezTo>
                      <a:pt x="1215" y="72"/>
                      <a:pt x="1143" y="0"/>
                      <a:pt x="1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7527;p63">
                <a:extLst>
                  <a:ext uri="{FF2B5EF4-FFF2-40B4-BE49-F238E27FC236}">
                    <a16:creationId xmlns:a16="http://schemas.microsoft.com/office/drawing/2014/main" id="{33A9DAFE-607D-4DFA-8669-FFB36C9DCF96}"/>
                  </a:ext>
                </a:extLst>
              </p:cNvPr>
              <p:cNvSpPr/>
              <p:nvPr/>
            </p:nvSpPr>
            <p:spPr>
              <a:xfrm>
                <a:off x="4275356" y="3525913"/>
                <a:ext cx="128116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299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44"/>
                    </a:cubicBezTo>
                    <a:cubicBezTo>
                      <a:pt x="0" y="227"/>
                      <a:pt x="72" y="299"/>
                      <a:pt x="155" y="299"/>
                    </a:cubicBezTo>
                    <a:lnTo>
                      <a:pt x="3870" y="299"/>
                    </a:lnTo>
                    <a:cubicBezTo>
                      <a:pt x="3965" y="299"/>
                      <a:pt x="4025" y="227"/>
                      <a:pt x="4025" y="144"/>
                    </a:cubicBezTo>
                    <a:cubicBezTo>
                      <a:pt x="4025" y="72"/>
                      <a:pt x="3965" y="1"/>
                      <a:pt x="38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7528;p63">
                <a:extLst>
                  <a:ext uri="{FF2B5EF4-FFF2-40B4-BE49-F238E27FC236}">
                    <a16:creationId xmlns:a16="http://schemas.microsoft.com/office/drawing/2014/main" id="{93105E4B-23D8-4206-800C-C8213A0BD0F0}"/>
                  </a:ext>
                </a:extLst>
              </p:cNvPr>
              <p:cNvSpPr/>
              <p:nvPr/>
            </p:nvSpPr>
            <p:spPr>
              <a:xfrm>
                <a:off x="4275356" y="3544884"/>
                <a:ext cx="128116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298" extrusionOk="0">
                    <a:moveTo>
                      <a:pt x="155" y="0"/>
                    </a:moveTo>
                    <a:cubicBezTo>
                      <a:pt x="60" y="0"/>
                      <a:pt x="0" y="72"/>
                      <a:pt x="0" y="143"/>
                    </a:cubicBezTo>
                    <a:cubicBezTo>
                      <a:pt x="0" y="226"/>
                      <a:pt x="72" y="298"/>
                      <a:pt x="155" y="298"/>
                    </a:cubicBezTo>
                    <a:lnTo>
                      <a:pt x="3870" y="298"/>
                    </a:lnTo>
                    <a:cubicBezTo>
                      <a:pt x="3965" y="298"/>
                      <a:pt x="4025" y="226"/>
                      <a:pt x="4025" y="143"/>
                    </a:cubicBezTo>
                    <a:cubicBezTo>
                      <a:pt x="4025" y="72"/>
                      <a:pt x="3965" y="0"/>
                      <a:pt x="38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7529;p63">
                <a:extLst>
                  <a:ext uri="{FF2B5EF4-FFF2-40B4-BE49-F238E27FC236}">
                    <a16:creationId xmlns:a16="http://schemas.microsoft.com/office/drawing/2014/main" id="{6AB49622-4468-462C-BC8E-B5DB386D87F5}"/>
                  </a:ext>
                </a:extLst>
              </p:cNvPr>
              <p:cNvSpPr/>
              <p:nvPr/>
            </p:nvSpPr>
            <p:spPr>
              <a:xfrm>
                <a:off x="4223442" y="3521011"/>
                <a:ext cx="38673" cy="38673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215" extrusionOk="0">
                    <a:moveTo>
                      <a:pt x="905" y="298"/>
                    </a:moveTo>
                    <a:lnTo>
                      <a:pt x="905" y="893"/>
                    </a:lnTo>
                    <a:lnTo>
                      <a:pt x="310" y="893"/>
                    </a:lnTo>
                    <a:lnTo>
                      <a:pt x="310" y="298"/>
                    </a:lnTo>
                    <a:close/>
                    <a:moveTo>
                      <a:pt x="143" y="0"/>
                    </a:moveTo>
                    <a:cubicBezTo>
                      <a:pt x="48" y="0"/>
                      <a:pt x="0" y="83"/>
                      <a:pt x="0" y="155"/>
                    </a:cubicBezTo>
                    <a:lnTo>
                      <a:pt x="0" y="1060"/>
                    </a:lnTo>
                    <a:cubicBezTo>
                      <a:pt x="0" y="1155"/>
                      <a:pt x="72" y="1215"/>
                      <a:pt x="143" y="1215"/>
                    </a:cubicBezTo>
                    <a:lnTo>
                      <a:pt x="1048" y="1215"/>
                    </a:lnTo>
                    <a:cubicBezTo>
                      <a:pt x="1143" y="1215"/>
                      <a:pt x="1203" y="1131"/>
                      <a:pt x="1203" y="1060"/>
                    </a:cubicBezTo>
                    <a:lnTo>
                      <a:pt x="1203" y="155"/>
                    </a:lnTo>
                    <a:cubicBezTo>
                      <a:pt x="1215" y="83"/>
                      <a:pt x="1143" y="0"/>
                      <a:pt x="10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7530;p63">
                <a:extLst>
                  <a:ext uri="{FF2B5EF4-FFF2-40B4-BE49-F238E27FC236}">
                    <a16:creationId xmlns:a16="http://schemas.microsoft.com/office/drawing/2014/main" id="{8F42BD7E-E8A6-4284-974E-41AD95F51BB3}"/>
                  </a:ext>
                </a:extLst>
              </p:cNvPr>
              <p:cNvSpPr/>
              <p:nvPr/>
            </p:nvSpPr>
            <p:spPr>
              <a:xfrm>
                <a:off x="4223442" y="3602464"/>
                <a:ext cx="38673" cy="38705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216" extrusionOk="0">
                    <a:moveTo>
                      <a:pt x="905" y="299"/>
                    </a:moveTo>
                    <a:lnTo>
                      <a:pt x="905" y="894"/>
                    </a:lnTo>
                    <a:lnTo>
                      <a:pt x="310" y="894"/>
                    </a:lnTo>
                    <a:lnTo>
                      <a:pt x="310" y="299"/>
                    </a:lnTo>
                    <a:close/>
                    <a:moveTo>
                      <a:pt x="143" y="1"/>
                    </a:moveTo>
                    <a:cubicBezTo>
                      <a:pt x="48" y="1"/>
                      <a:pt x="0" y="84"/>
                      <a:pt x="0" y="156"/>
                    </a:cubicBezTo>
                    <a:lnTo>
                      <a:pt x="0" y="1061"/>
                    </a:lnTo>
                    <a:cubicBezTo>
                      <a:pt x="0" y="1156"/>
                      <a:pt x="72" y="1215"/>
                      <a:pt x="143" y="1215"/>
                    </a:cubicBezTo>
                    <a:lnTo>
                      <a:pt x="1048" y="1215"/>
                    </a:lnTo>
                    <a:cubicBezTo>
                      <a:pt x="1143" y="1215"/>
                      <a:pt x="1203" y="1132"/>
                      <a:pt x="1203" y="1061"/>
                    </a:cubicBezTo>
                    <a:lnTo>
                      <a:pt x="1203" y="156"/>
                    </a:lnTo>
                    <a:cubicBezTo>
                      <a:pt x="1215" y="60"/>
                      <a:pt x="1143" y="1"/>
                      <a:pt x="10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7531;p63">
                <a:extLst>
                  <a:ext uri="{FF2B5EF4-FFF2-40B4-BE49-F238E27FC236}">
                    <a16:creationId xmlns:a16="http://schemas.microsoft.com/office/drawing/2014/main" id="{1C7B75FD-CCCA-4B9E-A2F7-1AA98D9162C9}"/>
                  </a:ext>
                </a:extLst>
              </p:cNvPr>
              <p:cNvSpPr/>
              <p:nvPr/>
            </p:nvSpPr>
            <p:spPr>
              <a:xfrm>
                <a:off x="4193872" y="3460375"/>
                <a:ext cx="289558" cy="224370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7049" extrusionOk="0">
                    <a:moveTo>
                      <a:pt x="6108" y="3751"/>
                    </a:moveTo>
                    <a:lnTo>
                      <a:pt x="8502" y="4620"/>
                    </a:lnTo>
                    <a:lnTo>
                      <a:pt x="7894" y="4894"/>
                    </a:lnTo>
                    <a:cubicBezTo>
                      <a:pt x="7847" y="4917"/>
                      <a:pt x="7811" y="4953"/>
                      <a:pt x="7799" y="5013"/>
                    </a:cubicBezTo>
                    <a:cubicBezTo>
                      <a:pt x="7787" y="5060"/>
                      <a:pt x="7799" y="5120"/>
                      <a:pt x="7847" y="5155"/>
                    </a:cubicBezTo>
                    <a:lnTo>
                      <a:pt x="8752" y="6060"/>
                    </a:lnTo>
                    <a:lnTo>
                      <a:pt x="8406" y="6406"/>
                    </a:lnTo>
                    <a:lnTo>
                      <a:pt x="7501" y="5489"/>
                    </a:lnTo>
                    <a:cubicBezTo>
                      <a:pt x="7478" y="5465"/>
                      <a:pt x="7430" y="5453"/>
                      <a:pt x="7394" y="5453"/>
                    </a:cubicBezTo>
                    <a:lnTo>
                      <a:pt x="7370" y="5453"/>
                    </a:lnTo>
                    <a:cubicBezTo>
                      <a:pt x="7323" y="5465"/>
                      <a:pt x="7275" y="5489"/>
                      <a:pt x="7251" y="5536"/>
                    </a:cubicBezTo>
                    <a:lnTo>
                      <a:pt x="6966" y="6156"/>
                    </a:lnTo>
                    <a:lnTo>
                      <a:pt x="6108" y="3751"/>
                    </a:lnTo>
                    <a:close/>
                    <a:moveTo>
                      <a:pt x="155" y="0"/>
                    </a:moveTo>
                    <a:cubicBezTo>
                      <a:pt x="60" y="0"/>
                      <a:pt x="0" y="83"/>
                      <a:pt x="0" y="155"/>
                    </a:cubicBezTo>
                    <a:lnTo>
                      <a:pt x="0" y="6894"/>
                    </a:lnTo>
                    <a:cubicBezTo>
                      <a:pt x="0" y="6989"/>
                      <a:pt x="72" y="7049"/>
                      <a:pt x="155" y="7049"/>
                    </a:cubicBezTo>
                    <a:lnTo>
                      <a:pt x="7573" y="7049"/>
                    </a:lnTo>
                    <a:cubicBezTo>
                      <a:pt x="7668" y="7049"/>
                      <a:pt x="7728" y="6965"/>
                      <a:pt x="7728" y="6894"/>
                    </a:cubicBezTo>
                    <a:lnTo>
                      <a:pt x="7728" y="6156"/>
                    </a:lnTo>
                    <a:lnTo>
                      <a:pt x="8204" y="6632"/>
                    </a:lnTo>
                    <a:cubicBezTo>
                      <a:pt x="8263" y="6691"/>
                      <a:pt x="8335" y="6715"/>
                      <a:pt x="8430" y="6715"/>
                    </a:cubicBezTo>
                    <a:cubicBezTo>
                      <a:pt x="8513" y="6715"/>
                      <a:pt x="8585" y="6691"/>
                      <a:pt x="8644" y="6632"/>
                    </a:cubicBezTo>
                    <a:lnTo>
                      <a:pt x="8990" y="6287"/>
                    </a:lnTo>
                    <a:cubicBezTo>
                      <a:pt x="9097" y="6156"/>
                      <a:pt x="9097" y="5953"/>
                      <a:pt x="8978" y="5822"/>
                    </a:cubicBezTo>
                    <a:lnTo>
                      <a:pt x="8228" y="5084"/>
                    </a:lnTo>
                    <a:lnTo>
                      <a:pt x="8644" y="4882"/>
                    </a:lnTo>
                    <a:cubicBezTo>
                      <a:pt x="8763" y="4822"/>
                      <a:pt x="8835" y="4703"/>
                      <a:pt x="8823" y="4584"/>
                    </a:cubicBezTo>
                    <a:cubicBezTo>
                      <a:pt x="8811" y="4465"/>
                      <a:pt x="8740" y="4346"/>
                      <a:pt x="8621" y="4310"/>
                    </a:cubicBezTo>
                    <a:lnTo>
                      <a:pt x="7728" y="3989"/>
                    </a:lnTo>
                    <a:lnTo>
                      <a:pt x="7728" y="1762"/>
                    </a:lnTo>
                    <a:cubicBezTo>
                      <a:pt x="7728" y="1667"/>
                      <a:pt x="7656" y="1607"/>
                      <a:pt x="7573" y="1607"/>
                    </a:cubicBezTo>
                    <a:cubicBezTo>
                      <a:pt x="7489" y="1607"/>
                      <a:pt x="7430" y="1691"/>
                      <a:pt x="7430" y="1762"/>
                    </a:cubicBezTo>
                    <a:lnTo>
                      <a:pt x="7430" y="3893"/>
                    </a:lnTo>
                    <a:lnTo>
                      <a:pt x="6227" y="3453"/>
                    </a:lnTo>
                    <a:cubicBezTo>
                      <a:pt x="6193" y="3442"/>
                      <a:pt x="6158" y="3437"/>
                      <a:pt x="6124" y="3437"/>
                    </a:cubicBezTo>
                    <a:cubicBezTo>
                      <a:pt x="6041" y="3437"/>
                      <a:pt x="5962" y="3469"/>
                      <a:pt x="5894" y="3536"/>
                    </a:cubicBezTo>
                    <a:cubicBezTo>
                      <a:pt x="5799" y="3620"/>
                      <a:pt x="5775" y="3739"/>
                      <a:pt x="5823" y="3858"/>
                    </a:cubicBezTo>
                    <a:lnTo>
                      <a:pt x="6085" y="4620"/>
                    </a:lnTo>
                    <a:lnTo>
                      <a:pt x="2727" y="4620"/>
                    </a:lnTo>
                    <a:cubicBezTo>
                      <a:pt x="2632" y="4620"/>
                      <a:pt x="2572" y="4691"/>
                      <a:pt x="2572" y="4763"/>
                    </a:cubicBezTo>
                    <a:cubicBezTo>
                      <a:pt x="2572" y="4858"/>
                      <a:pt x="2644" y="4917"/>
                      <a:pt x="2727" y="4917"/>
                    </a:cubicBezTo>
                    <a:lnTo>
                      <a:pt x="6204" y="4917"/>
                    </a:lnTo>
                    <a:lnTo>
                      <a:pt x="6311" y="5215"/>
                    </a:lnTo>
                    <a:lnTo>
                      <a:pt x="2727" y="5215"/>
                    </a:lnTo>
                    <a:cubicBezTo>
                      <a:pt x="2632" y="5215"/>
                      <a:pt x="2572" y="5286"/>
                      <a:pt x="2572" y="5358"/>
                    </a:cubicBezTo>
                    <a:cubicBezTo>
                      <a:pt x="2572" y="5453"/>
                      <a:pt x="2644" y="5513"/>
                      <a:pt x="2727" y="5513"/>
                    </a:cubicBezTo>
                    <a:lnTo>
                      <a:pt x="6418" y="5513"/>
                    </a:lnTo>
                    <a:lnTo>
                      <a:pt x="6668" y="6239"/>
                    </a:lnTo>
                    <a:cubicBezTo>
                      <a:pt x="6716" y="6358"/>
                      <a:pt x="6811" y="6453"/>
                      <a:pt x="6954" y="6453"/>
                    </a:cubicBezTo>
                    <a:cubicBezTo>
                      <a:pt x="7085" y="6453"/>
                      <a:pt x="7204" y="6394"/>
                      <a:pt x="7251" y="6275"/>
                    </a:cubicBezTo>
                    <a:lnTo>
                      <a:pt x="7406" y="5929"/>
                    </a:lnTo>
                    <a:lnTo>
                      <a:pt x="7406" y="6727"/>
                    </a:lnTo>
                    <a:lnTo>
                      <a:pt x="298" y="6727"/>
                    </a:lnTo>
                    <a:lnTo>
                      <a:pt x="298" y="155"/>
                    </a:lnTo>
                    <a:cubicBezTo>
                      <a:pt x="298" y="60"/>
                      <a:pt x="227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C797073-6949-4CDC-ADCA-18034E7B301D}"/>
              </a:ext>
            </a:extLst>
          </p:cNvPr>
          <p:cNvGrpSpPr/>
          <p:nvPr/>
        </p:nvGrpSpPr>
        <p:grpSpPr>
          <a:xfrm>
            <a:off x="2239471" y="1861987"/>
            <a:ext cx="362176" cy="351538"/>
            <a:chOff x="2169621" y="1805041"/>
            <a:chExt cx="427388" cy="414834"/>
          </a:xfrm>
        </p:grpSpPr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FB363B5F-3CA8-4997-B7FD-9901987E3630}"/>
                </a:ext>
              </a:extLst>
            </p:cNvPr>
            <p:cNvSpPr/>
            <p:nvPr/>
          </p:nvSpPr>
          <p:spPr>
            <a:xfrm>
              <a:off x="2169621" y="1805041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33" name="Google Shape;5629;p60">
              <a:extLst>
                <a:ext uri="{FF2B5EF4-FFF2-40B4-BE49-F238E27FC236}">
                  <a16:creationId xmlns:a16="http://schemas.microsoft.com/office/drawing/2014/main" id="{68CD3B0C-1482-4CF8-A43F-CB959688597E}"/>
                </a:ext>
              </a:extLst>
            </p:cNvPr>
            <p:cNvGrpSpPr/>
            <p:nvPr/>
          </p:nvGrpSpPr>
          <p:grpSpPr>
            <a:xfrm>
              <a:off x="2238698" y="1871504"/>
              <a:ext cx="285205" cy="283644"/>
              <a:chOff x="3527780" y="2885263"/>
              <a:chExt cx="347435" cy="345534"/>
            </a:xfrm>
            <a:solidFill>
              <a:schemeClr val="bg1"/>
            </a:solidFill>
          </p:grpSpPr>
          <p:sp>
            <p:nvSpPr>
              <p:cNvPr id="334" name="Google Shape;5630;p60">
                <a:extLst>
                  <a:ext uri="{FF2B5EF4-FFF2-40B4-BE49-F238E27FC236}">
                    <a16:creationId xmlns:a16="http://schemas.microsoft.com/office/drawing/2014/main" id="{3C261F2D-E757-4B01-9C51-A0B2D24F6971}"/>
                  </a:ext>
                </a:extLst>
              </p:cNvPr>
              <p:cNvSpPr/>
              <p:nvPr/>
            </p:nvSpPr>
            <p:spPr>
              <a:xfrm>
                <a:off x="3527780" y="2885263"/>
                <a:ext cx="347435" cy="345534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0907" extrusionOk="0">
                    <a:moveTo>
                      <a:pt x="3751" y="298"/>
                    </a:moveTo>
                    <a:cubicBezTo>
                      <a:pt x="3811" y="298"/>
                      <a:pt x="3847" y="345"/>
                      <a:pt x="3847" y="405"/>
                    </a:cubicBezTo>
                    <a:cubicBezTo>
                      <a:pt x="3847" y="464"/>
                      <a:pt x="3811" y="512"/>
                      <a:pt x="3751" y="512"/>
                    </a:cubicBezTo>
                    <a:cubicBezTo>
                      <a:pt x="3692" y="512"/>
                      <a:pt x="3644" y="464"/>
                      <a:pt x="3644" y="405"/>
                    </a:cubicBezTo>
                    <a:cubicBezTo>
                      <a:pt x="3656" y="345"/>
                      <a:pt x="3704" y="298"/>
                      <a:pt x="3751" y="298"/>
                    </a:cubicBezTo>
                    <a:close/>
                    <a:moveTo>
                      <a:pt x="5490" y="298"/>
                    </a:moveTo>
                    <a:cubicBezTo>
                      <a:pt x="5549" y="298"/>
                      <a:pt x="5597" y="345"/>
                      <a:pt x="5597" y="405"/>
                    </a:cubicBezTo>
                    <a:cubicBezTo>
                      <a:pt x="5597" y="464"/>
                      <a:pt x="5549" y="512"/>
                      <a:pt x="5490" y="512"/>
                    </a:cubicBezTo>
                    <a:cubicBezTo>
                      <a:pt x="5430" y="512"/>
                      <a:pt x="5382" y="464"/>
                      <a:pt x="5382" y="405"/>
                    </a:cubicBezTo>
                    <a:cubicBezTo>
                      <a:pt x="5382" y="345"/>
                      <a:pt x="5430" y="298"/>
                      <a:pt x="5490" y="298"/>
                    </a:cubicBezTo>
                    <a:close/>
                    <a:moveTo>
                      <a:pt x="7216" y="298"/>
                    </a:moveTo>
                    <a:cubicBezTo>
                      <a:pt x="7276" y="298"/>
                      <a:pt x="7323" y="345"/>
                      <a:pt x="7323" y="405"/>
                    </a:cubicBezTo>
                    <a:cubicBezTo>
                      <a:pt x="7323" y="464"/>
                      <a:pt x="7276" y="512"/>
                      <a:pt x="7216" y="512"/>
                    </a:cubicBezTo>
                    <a:cubicBezTo>
                      <a:pt x="7156" y="512"/>
                      <a:pt x="7109" y="464"/>
                      <a:pt x="7109" y="405"/>
                    </a:cubicBezTo>
                    <a:cubicBezTo>
                      <a:pt x="7109" y="345"/>
                      <a:pt x="7156" y="298"/>
                      <a:pt x="7216" y="298"/>
                    </a:cubicBezTo>
                    <a:close/>
                    <a:moveTo>
                      <a:pt x="394" y="3632"/>
                    </a:moveTo>
                    <a:cubicBezTo>
                      <a:pt x="453" y="3632"/>
                      <a:pt x="501" y="3679"/>
                      <a:pt x="501" y="3739"/>
                    </a:cubicBezTo>
                    <a:cubicBezTo>
                      <a:pt x="501" y="3798"/>
                      <a:pt x="453" y="3846"/>
                      <a:pt x="394" y="3846"/>
                    </a:cubicBezTo>
                    <a:cubicBezTo>
                      <a:pt x="334" y="3846"/>
                      <a:pt x="287" y="3798"/>
                      <a:pt x="287" y="3739"/>
                    </a:cubicBezTo>
                    <a:cubicBezTo>
                      <a:pt x="287" y="3679"/>
                      <a:pt x="334" y="3632"/>
                      <a:pt x="394" y="3632"/>
                    </a:cubicBezTo>
                    <a:close/>
                    <a:moveTo>
                      <a:pt x="10562" y="3655"/>
                    </a:moveTo>
                    <a:cubicBezTo>
                      <a:pt x="10621" y="3655"/>
                      <a:pt x="10669" y="3691"/>
                      <a:pt x="10669" y="3763"/>
                    </a:cubicBezTo>
                    <a:cubicBezTo>
                      <a:pt x="10669" y="3822"/>
                      <a:pt x="10621" y="3858"/>
                      <a:pt x="10562" y="3858"/>
                    </a:cubicBezTo>
                    <a:cubicBezTo>
                      <a:pt x="10502" y="3858"/>
                      <a:pt x="10454" y="3822"/>
                      <a:pt x="10454" y="3763"/>
                    </a:cubicBezTo>
                    <a:cubicBezTo>
                      <a:pt x="10454" y="3691"/>
                      <a:pt x="10502" y="3655"/>
                      <a:pt x="10562" y="3655"/>
                    </a:cubicBezTo>
                    <a:close/>
                    <a:moveTo>
                      <a:pt x="394" y="5382"/>
                    </a:moveTo>
                    <a:cubicBezTo>
                      <a:pt x="453" y="5382"/>
                      <a:pt x="501" y="5417"/>
                      <a:pt x="501" y="5477"/>
                    </a:cubicBezTo>
                    <a:cubicBezTo>
                      <a:pt x="501" y="5548"/>
                      <a:pt x="453" y="5584"/>
                      <a:pt x="394" y="5584"/>
                    </a:cubicBezTo>
                    <a:cubicBezTo>
                      <a:pt x="334" y="5584"/>
                      <a:pt x="287" y="5548"/>
                      <a:pt x="287" y="5477"/>
                    </a:cubicBezTo>
                    <a:cubicBezTo>
                      <a:pt x="287" y="5417"/>
                      <a:pt x="334" y="5382"/>
                      <a:pt x="394" y="5382"/>
                    </a:cubicBezTo>
                    <a:close/>
                    <a:moveTo>
                      <a:pt x="10562" y="5382"/>
                    </a:moveTo>
                    <a:cubicBezTo>
                      <a:pt x="10621" y="5382"/>
                      <a:pt x="10669" y="5429"/>
                      <a:pt x="10669" y="5489"/>
                    </a:cubicBezTo>
                    <a:cubicBezTo>
                      <a:pt x="10669" y="5548"/>
                      <a:pt x="10621" y="5584"/>
                      <a:pt x="10562" y="5584"/>
                    </a:cubicBezTo>
                    <a:cubicBezTo>
                      <a:pt x="10502" y="5584"/>
                      <a:pt x="10454" y="5548"/>
                      <a:pt x="10454" y="5489"/>
                    </a:cubicBezTo>
                    <a:cubicBezTo>
                      <a:pt x="10454" y="5429"/>
                      <a:pt x="10502" y="5382"/>
                      <a:pt x="10562" y="5382"/>
                    </a:cubicBezTo>
                    <a:close/>
                    <a:moveTo>
                      <a:pt x="394" y="7108"/>
                    </a:moveTo>
                    <a:cubicBezTo>
                      <a:pt x="453" y="7108"/>
                      <a:pt x="501" y="7144"/>
                      <a:pt x="501" y="7215"/>
                    </a:cubicBezTo>
                    <a:cubicBezTo>
                      <a:pt x="501" y="7275"/>
                      <a:pt x="453" y="7311"/>
                      <a:pt x="394" y="7311"/>
                    </a:cubicBezTo>
                    <a:cubicBezTo>
                      <a:pt x="334" y="7311"/>
                      <a:pt x="287" y="7275"/>
                      <a:pt x="287" y="7215"/>
                    </a:cubicBezTo>
                    <a:cubicBezTo>
                      <a:pt x="287" y="7144"/>
                      <a:pt x="334" y="7108"/>
                      <a:pt x="394" y="7108"/>
                    </a:cubicBezTo>
                    <a:close/>
                    <a:moveTo>
                      <a:pt x="10562" y="7120"/>
                    </a:moveTo>
                    <a:cubicBezTo>
                      <a:pt x="10621" y="7120"/>
                      <a:pt x="10669" y="7168"/>
                      <a:pt x="10669" y="7227"/>
                    </a:cubicBezTo>
                    <a:cubicBezTo>
                      <a:pt x="10669" y="7287"/>
                      <a:pt x="10621" y="7334"/>
                      <a:pt x="10562" y="7334"/>
                    </a:cubicBezTo>
                    <a:cubicBezTo>
                      <a:pt x="10502" y="7334"/>
                      <a:pt x="10454" y="7287"/>
                      <a:pt x="10454" y="7227"/>
                    </a:cubicBezTo>
                    <a:cubicBezTo>
                      <a:pt x="10454" y="7168"/>
                      <a:pt x="10502" y="7120"/>
                      <a:pt x="10562" y="7120"/>
                    </a:cubicBezTo>
                    <a:close/>
                    <a:moveTo>
                      <a:pt x="3751" y="10454"/>
                    </a:moveTo>
                    <a:cubicBezTo>
                      <a:pt x="3811" y="10454"/>
                      <a:pt x="3847" y="10501"/>
                      <a:pt x="3847" y="10561"/>
                    </a:cubicBezTo>
                    <a:cubicBezTo>
                      <a:pt x="3847" y="10621"/>
                      <a:pt x="3811" y="10668"/>
                      <a:pt x="3751" y="10668"/>
                    </a:cubicBezTo>
                    <a:cubicBezTo>
                      <a:pt x="3692" y="10668"/>
                      <a:pt x="3644" y="10621"/>
                      <a:pt x="3644" y="10561"/>
                    </a:cubicBezTo>
                    <a:cubicBezTo>
                      <a:pt x="3644" y="10501"/>
                      <a:pt x="3680" y="10454"/>
                      <a:pt x="3751" y="10454"/>
                    </a:cubicBezTo>
                    <a:close/>
                    <a:moveTo>
                      <a:pt x="5490" y="10454"/>
                    </a:moveTo>
                    <a:cubicBezTo>
                      <a:pt x="5549" y="10454"/>
                      <a:pt x="5597" y="10501"/>
                      <a:pt x="5597" y="10561"/>
                    </a:cubicBezTo>
                    <a:cubicBezTo>
                      <a:pt x="5597" y="10621"/>
                      <a:pt x="5537" y="10668"/>
                      <a:pt x="5490" y="10668"/>
                    </a:cubicBezTo>
                    <a:cubicBezTo>
                      <a:pt x="5430" y="10668"/>
                      <a:pt x="5382" y="10621"/>
                      <a:pt x="5382" y="10561"/>
                    </a:cubicBezTo>
                    <a:cubicBezTo>
                      <a:pt x="5382" y="10501"/>
                      <a:pt x="5430" y="10454"/>
                      <a:pt x="5490" y="10454"/>
                    </a:cubicBezTo>
                    <a:close/>
                    <a:moveTo>
                      <a:pt x="7216" y="10454"/>
                    </a:moveTo>
                    <a:cubicBezTo>
                      <a:pt x="7276" y="10454"/>
                      <a:pt x="7323" y="10501"/>
                      <a:pt x="7323" y="10561"/>
                    </a:cubicBezTo>
                    <a:cubicBezTo>
                      <a:pt x="7323" y="10621"/>
                      <a:pt x="7276" y="10668"/>
                      <a:pt x="7216" y="10668"/>
                    </a:cubicBezTo>
                    <a:cubicBezTo>
                      <a:pt x="7156" y="10668"/>
                      <a:pt x="7109" y="10621"/>
                      <a:pt x="7109" y="10561"/>
                    </a:cubicBezTo>
                    <a:cubicBezTo>
                      <a:pt x="7109" y="10501"/>
                      <a:pt x="7156" y="10454"/>
                      <a:pt x="7216" y="10454"/>
                    </a:cubicBezTo>
                    <a:close/>
                    <a:moveTo>
                      <a:pt x="3811" y="0"/>
                    </a:moveTo>
                    <a:cubicBezTo>
                      <a:pt x="3561" y="0"/>
                      <a:pt x="3394" y="203"/>
                      <a:pt x="3394" y="417"/>
                    </a:cubicBezTo>
                    <a:cubicBezTo>
                      <a:pt x="3394" y="595"/>
                      <a:pt x="3489" y="750"/>
                      <a:pt x="3656" y="810"/>
                    </a:cubicBezTo>
                    <a:lnTo>
                      <a:pt x="3656" y="1738"/>
                    </a:lnTo>
                    <a:lnTo>
                      <a:pt x="1965" y="1738"/>
                    </a:lnTo>
                    <a:cubicBezTo>
                      <a:pt x="1870" y="1738"/>
                      <a:pt x="1799" y="1810"/>
                      <a:pt x="1799" y="1893"/>
                    </a:cubicBezTo>
                    <a:lnTo>
                      <a:pt x="1799" y="3596"/>
                    </a:lnTo>
                    <a:lnTo>
                      <a:pt x="799" y="3596"/>
                    </a:lnTo>
                    <a:cubicBezTo>
                      <a:pt x="739" y="3441"/>
                      <a:pt x="596" y="3322"/>
                      <a:pt x="418" y="3322"/>
                    </a:cubicBezTo>
                    <a:cubicBezTo>
                      <a:pt x="179" y="3322"/>
                      <a:pt x="1" y="3524"/>
                      <a:pt x="1" y="3739"/>
                    </a:cubicBezTo>
                    <a:cubicBezTo>
                      <a:pt x="1" y="3977"/>
                      <a:pt x="191" y="4155"/>
                      <a:pt x="418" y="4155"/>
                    </a:cubicBezTo>
                    <a:cubicBezTo>
                      <a:pt x="596" y="4155"/>
                      <a:pt x="739" y="4048"/>
                      <a:pt x="799" y="3893"/>
                    </a:cubicBezTo>
                    <a:lnTo>
                      <a:pt x="1727" y="3893"/>
                    </a:lnTo>
                    <a:lnTo>
                      <a:pt x="1727" y="5310"/>
                    </a:lnTo>
                    <a:lnTo>
                      <a:pt x="799" y="5310"/>
                    </a:lnTo>
                    <a:cubicBezTo>
                      <a:pt x="739" y="5156"/>
                      <a:pt x="596" y="5036"/>
                      <a:pt x="418" y="5036"/>
                    </a:cubicBezTo>
                    <a:cubicBezTo>
                      <a:pt x="179" y="5036"/>
                      <a:pt x="1" y="5227"/>
                      <a:pt x="1" y="5453"/>
                    </a:cubicBezTo>
                    <a:cubicBezTo>
                      <a:pt x="1" y="5691"/>
                      <a:pt x="191" y="5870"/>
                      <a:pt x="418" y="5870"/>
                    </a:cubicBezTo>
                    <a:cubicBezTo>
                      <a:pt x="596" y="5870"/>
                      <a:pt x="739" y="5763"/>
                      <a:pt x="799" y="5608"/>
                    </a:cubicBezTo>
                    <a:lnTo>
                      <a:pt x="1727" y="5608"/>
                    </a:lnTo>
                    <a:lnTo>
                      <a:pt x="1727" y="7013"/>
                    </a:lnTo>
                    <a:lnTo>
                      <a:pt x="799" y="7013"/>
                    </a:lnTo>
                    <a:cubicBezTo>
                      <a:pt x="739" y="6870"/>
                      <a:pt x="596" y="6751"/>
                      <a:pt x="418" y="6751"/>
                    </a:cubicBezTo>
                    <a:cubicBezTo>
                      <a:pt x="179" y="6751"/>
                      <a:pt x="1" y="6941"/>
                      <a:pt x="1" y="7168"/>
                    </a:cubicBezTo>
                    <a:cubicBezTo>
                      <a:pt x="1" y="7406"/>
                      <a:pt x="191" y="7584"/>
                      <a:pt x="418" y="7584"/>
                    </a:cubicBezTo>
                    <a:cubicBezTo>
                      <a:pt x="596" y="7584"/>
                      <a:pt x="739" y="7477"/>
                      <a:pt x="799" y="7311"/>
                    </a:cubicBezTo>
                    <a:lnTo>
                      <a:pt x="1727" y="7311"/>
                    </a:lnTo>
                    <a:lnTo>
                      <a:pt x="1727" y="9013"/>
                    </a:lnTo>
                    <a:cubicBezTo>
                      <a:pt x="1727" y="9097"/>
                      <a:pt x="1799" y="9180"/>
                      <a:pt x="1882" y="9180"/>
                    </a:cubicBezTo>
                    <a:lnTo>
                      <a:pt x="3585" y="9180"/>
                    </a:lnTo>
                    <a:lnTo>
                      <a:pt x="3585" y="10097"/>
                    </a:lnTo>
                    <a:cubicBezTo>
                      <a:pt x="3430" y="10156"/>
                      <a:pt x="3311" y="10311"/>
                      <a:pt x="3311" y="10490"/>
                    </a:cubicBezTo>
                    <a:cubicBezTo>
                      <a:pt x="3311" y="10728"/>
                      <a:pt x="3513" y="10906"/>
                      <a:pt x="3727" y="10906"/>
                    </a:cubicBezTo>
                    <a:cubicBezTo>
                      <a:pt x="3966" y="10906"/>
                      <a:pt x="4144" y="10704"/>
                      <a:pt x="4144" y="10490"/>
                    </a:cubicBezTo>
                    <a:cubicBezTo>
                      <a:pt x="4144" y="10311"/>
                      <a:pt x="4049" y="10156"/>
                      <a:pt x="3882" y="10097"/>
                    </a:cubicBezTo>
                    <a:lnTo>
                      <a:pt x="3882" y="9180"/>
                    </a:lnTo>
                    <a:lnTo>
                      <a:pt x="5299" y="9180"/>
                    </a:lnTo>
                    <a:lnTo>
                      <a:pt x="5299" y="10097"/>
                    </a:lnTo>
                    <a:cubicBezTo>
                      <a:pt x="5144" y="10156"/>
                      <a:pt x="5025" y="10311"/>
                      <a:pt x="5025" y="10490"/>
                    </a:cubicBezTo>
                    <a:cubicBezTo>
                      <a:pt x="5025" y="10728"/>
                      <a:pt x="5216" y="10906"/>
                      <a:pt x="5442" y="10906"/>
                    </a:cubicBezTo>
                    <a:cubicBezTo>
                      <a:pt x="5680" y="10906"/>
                      <a:pt x="5859" y="10704"/>
                      <a:pt x="5859" y="10490"/>
                    </a:cubicBezTo>
                    <a:cubicBezTo>
                      <a:pt x="5859" y="10311"/>
                      <a:pt x="5752" y="10156"/>
                      <a:pt x="5597" y="10097"/>
                    </a:cubicBezTo>
                    <a:lnTo>
                      <a:pt x="5597" y="9180"/>
                    </a:lnTo>
                    <a:lnTo>
                      <a:pt x="7002" y="9180"/>
                    </a:lnTo>
                    <a:lnTo>
                      <a:pt x="7002" y="10097"/>
                    </a:lnTo>
                    <a:cubicBezTo>
                      <a:pt x="6859" y="10156"/>
                      <a:pt x="6740" y="10311"/>
                      <a:pt x="6740" y="10490"/>
                    </a:cubicBezTo>
                    <a:cubicBezTo>
                      <a:pt x="6740" y="10728"/>
                      <a:pt x="6930" y="10906"/>
                      <a:pt x="7156" y="10906"/>
                    </a:cubicBezTo>
                    <a:cubicBezTo>
                      <a:pt x="7383" y="10906"/>
                      <a:pt x="7573" y="10704"/>
                      <a:pt x="7573" y="10490"/>
                    </a:cubicBezTo>
                    <a:cubicBezTo>
                      <a:pt x="7573" y="10311"/>
                      <a:pt x="7466" y="10156"/>
                      <a:pt x="7299" y="10097"/>
                    </a:cubicBezTo>
                    <a:lnTo>
                      <a:pt x="7299" y="9180"/>
                    </a:lnTo>
                    <a:lnTo>
                      <a:pt x="9002" y="9180"/>
                    </a:lnTo>
                    <a:cubicBezTo>
                      <a:pt x="9085" y="9180"/>
                      <a:pt x="9169" y="9097"/>
                      <a:pt x="9169" y="9013"/>
                    </a:cubicBezTo>
                    <a:lnTo>
                      <a:pt x="9169" y="7311"/>
                    </a:lnTo>
                    <a:lnTo>
                      <a:pt x="10085" y="7311"/>
                    </a:lnTo>
                    <a:cubicBezTo>
                      <a:pt x="10145" y="7465"/>
                      <a:pt x="10300" y="7584"/>
                      <a:pt x="10478" y="7584"/>
                    </a:cubicBezTo>
                    <a:cubicBezTo>
                      <a:pt x="10716" y="7584"/>
                      <a:pt x="10895" y="7394"/>
                      <a:pt x="10895" y="7168"/>
                    </a:cubicBezTo>
                    <a:cubicBezTo>
                      <a:pt x="10895" y="6930"/>
                      <a:pt x="10693" y="6751"/>
                      <a:pt x="10478" y="6751"/>
                    </a:cubicBezTo>
                    <a:cubicBezTo>
                      <a:pt x="10300" y="6751"/>
                      <a:pt x="10145" y="6858"/>
                      <a:pt x="10085" y="7013"/>
                    </a:cubicBezTo>
                    <a:lnTo>
                      <a:pt x="9169" y="7013"/>
                    </a:lnTo>
                    <a:lnTo>
                      <a:pt x="9240" y="5644"/>
                    </a:lnTo>
                    <a:lnTo>
                      <a:pt x="10157" y="5644"/>
                    </a:lnTo>
                    <a:cubicBezTo>
                      <a:pt x="10216" y="5798"/>
                      <a:pt x="10371" y="5918"/>
                      <a:pt x="10550" y="5918"/>
                    </a:cubicBezTo>
                    <a:cubicBezTo>
                      <a:pt x="10788" y="5918"/>
                      <a:pt x="10966" y="5727"/>
                      <a:pt x="10966" y="5501"/>
                    </a:cubicBezTo>
                    <a:cubicBezTo>
                      <a:pt x="10966" y="5263"/>
                      <a:pt x="10776" y="5084"/>
                      <a:pt x="10550" y="5084"/>
                    </a:cubicBezTo>
                    <a:cubicBezTo>
                      <a:pt x="10371" y="5084"/>
                      <a:pt x="10216" y="5191"/>
                      <a:pt x="10157" y="5346"/>
                    </a:cubicBezTo>
                    <a:lnTo>
                      <a:pt x="9240" y="5346"/>
                    </a:lnTo>
                    <a:lnTo>
                      <a:pt x="9240" y="3905"/>
                    </a:lnTo>
                    <a:lnTo>
                      <a:pt x="10157" y="3905"/>
                    </a:lnTo>
                    <a:cubicBezTo>
                      <a:pt x="10216" y="4060"/>
                      <a:pt x="10371" y="4179"/>
                      <a:pt x="10550" y="4179"/>
                    </a:cubicBezTo>
                    <a:cubicBezTo>
                      <a:pt x="10788" y="4179"/>
                      <a:pt x="10966" y="3977"/>
                      <a:pt x="10966" y="3763"/>
                    </a:cubicBezTo>
                    <a:cubicBezTo>
                      <a:pt x="10966" y="3524"/>
                      <a:pt x="10776" y="3346"/>
                      <a:pt x="10550" y="3346"/>
                    </a:cubicBezTo>
                    <a:cubicBezTo>
                      <a:pt x="10371" y="3346"/>
                      <a:pt x="10216" y="3441"/>
                      <a:pt x="10157" y="3608"/>
                    </a:cubicBezTo>
                    <a:lnTo>
                      <a:pt x="9240" y="3608"/>
                    </a:lnTo>
                    <a:lnTo>
                      <a:pt x="9240" y="1917"/>
                    </a:lnTo>
                    <a:cubicBezTo>
                      <a:pt x="9240" y="1822"/>
                      <a:pt x="9169" y="1750"/>
                      <a:pt x="9073" y="1750"/>
                    </a:cubicBezTo>
                    <a:lnTo>
                      <a:pt x="8395" y="1750"/>
                    </a:lnTo>
                    <a:cubicBezTo>
                      <a:pt x="8299" y="1750"/>
                      <a:pt x="8228" y="1822"/>
                      <a:pt x="8228" y="1917"/>
                    </a:cubicBezTo>
                    <a:cubicBezTo>
                      <a:pt x="8228" y="2000"/>
                      <a:pt x="8299" y="2072"/>
                      <a:pt x="8395" y="2072"/>
                    </a:cubicBezTo>
                    <a:lnTo>
                      <a:pt x="8930" y="2072"/>
                    </a:lnTo>
                    <a:lnTo>
                      <a:pt x="8930" y="3763"/>
                    </a:lnTo>
                    <a:lnTo>
                      <a:pt x="8930" y="5489"/>
                    </a:lnTo>
                    <a:lnTo>
                      <a:pt x="8930" y="7215"/>
                    </a:lnTo>
                    <a:lnTo>
                      <a:pt x="8930" y="8906"/>
                    </a:lnTo>
                    <a:lnTo>
                      <a:pt x="2049" y="8906"/>
                    </a:lnTo>
                    <a:lnTo>
                      <a:pt x="2049" y="7215"/>
                    </a:lnTo>
                    <a:lnTo>
                      <a:pt x="2049" y="5489"/>
                    </a:lnTo>
                    <a:lnTo>
                      <a:pt x="2049" y="3763"/>
                    </a:lnTo>
                    <a:lnTo>
                      <a:pt x="2049" y="2060"/>
                    </a:lnTo>
                    <a:lnTo>
                      <a:pt x="7752" y="2060"/>
                    </a:lnTo>
                    <a:cubicBezTo>
                      <a:pt x="7835" y="2060"/>
                      <a:pt x="7918" y="1988"/>
                      <a:pt x="7918" y="1893"/>
                    </a:cubicBezTo>
                    <a:cubicBezTo>
                      <a:pt x="7918" y="1810"/>
                      <a:pt x="7835" y="1738"/>
                      <a:pt x="7752" y="1738"/>
                    </a:cubicBezTo>
                    <a:lnTo>
                      <a:pt x="7383" y="1738"/>
                    </a:lnTo>
                    <a:lnTo>
                      <a:pt x="7383" y="810"/>
                    </a:lnTo>
                    <a:cubicBezTo>
                      <a:pt x="7526" y="750"/>
                      <a:pt x="7645" y="595"/>
                      <a:pt x="7645" y="417"/>
                    </a:cubicBezTo>
                    <a:cubicBezTo>
                      <a:pt x="7645" y="179"/>
                      <a:pt x="7454" y="0"/>
                      <a:pt x="7228" y="0"/>
                    </a:cubicBezTo>
                    <a:cubicBezTo>
                      <a:pt x="6990" y="0"/>
                      <a:pt x="6811" y="203"/>
                      <a:pt x="6811" y="417"/>
                    </a:cubicBezTo>
                    <a:cubicBezTo>
                      <a:pt x="6811" y="595"/>
                      <a:pt x="6918" y="750"/>
                      <a:pt x="7085" y="810"/>
                    </a:cubicBezTo>
                    <a:lnTo>
                      <a:pt x="7085" y="1738"/>
                    </a:lnTo>
                    <a:lnTo>
                      <a:pt x="5668" y="1738"/>
                    </a:lnTo>
                    <a:lnTo>
                      <a:pt x="5668" y="810"/>
                    </a:lnTo>
                    <a:cubicBezTo>
                      <a:pt x="5811" y="750"/>
                      <a:pt x="5930" y="595"/>
                      <a:pt x="5930" y="417"/>
                    </a:cubicBezTo>
                    <a:cubicBezTo>
                      <a:pt x="5930" y="179"/>
                      <a:pt x="5740" y="0"/>
                      <a:pt x="5513" y="0"/>
                    </a:cubicBezTo>
                    <a:cubicBezTo>
                      <a:pt x="5275" y="0"/>
                      <a:pt x="5097" y="203"/>
                      <a:pt x="5097" y="417"/>
                    </a:cubicBezTo>
                    <a:cubicBezTo>
                      <a:pt x="5097" y="595"/>
                      <a:pt x="5204" y="750"/>
                      <a:pt x="5371" y="810"/>
                    </a:cubicBezTo>
                    <a:lnTo>
                      <a:pt x="5371" y="1738"/>
                    </a:lnTo>
                    <a:lnTo>
                      <a:pt x="3954" y="1738"/>
                    </a:lnTo>
                    <a:lnTo>
                      <a:pt x="3954" y="810"/>
                    </a:lnTo>
                    <a:cubicBezTo>
                      <a:pt x="4108" y="750"/>
                      <a:pt x="4216" y="595"/>
                      <a:pt x="4216" y="417"/>
                    </a:cubicBezTo>
                    <a:cubicBezTo>
                      <a:pt x="4216" y="179"/>
                      <a:pt x="4025" y="0"/>
                      <a:pt x="381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5631;p60">
                <a:extLst>
                  <a:ext uri="{FF2B5EF4-FFF2-40B4-BE49-F238E27FC236}">
                    <a16:creationId xmlns:a16="http://schemas.microsoft.com/office/drawing/2014/main" id="{F7535A83-38FF-4763-B94D-7EE4576FA838}"/>
                  </a:ext>
                </a:extLst>
              </p:cNvPr>
              <p:cNvSpPr/>
              <p:nvPr/>
            </p:nvSpPr>
            <p:spPr>
              <a:xfrm>
                <a:off x="3599440" y="2956543"/>
                <a:ext cx="204494" cy="204843"/>
              </a:xfrm>
              <a:custGeom>
                <a:avLst/>
                <a:gdLst/>
                <a:ahLst/>
                <a:cxnLst/>
                <a:rect l="l" t="t" r="r" b="b"/>
                <a:pathLst>
                  <a:path w="6455" h="6466" extrusionOk="0">
                    <a:moveTo>
                      <a:pt x="156" y="0"/>
                    </a:moveTo>
                    <a:cubicBezTo>
                      <a:pt x="72" y="0"/>
                      <a:pt x="1" y="84"/>
                      <a:pt x="1" y="167"/>
                    </a:cubicBezTo>
                    <a:lnTo>
                      <a:pt x="1" y="4644"/>
                    </a:lnTo>
                    <a:cubicBezTo>
                      <a:pt x="1" y="4739"/>
                      <a:pt x="72" y="4811"/>
                      <a:pt x="156" y="4811"/>
                    </a:cubicBezTo>
                    <a:cubicBezTo>
                      <a:pt x="251" y="4811"/>
                      <a:pt x="322" y="4739"/>
                      <a:pt x="322" y="4644"/>
                    </a:cubicBezTo>
                    <a:lnTo>
                      <a:pt x="322" y="334"/>
                    </a:lnTo>
                    <a:lnTo>
                      <a:pt x="6133" y="334"/>
                    </a:lnTo>
                    <a:lnTo>
                      <a:pt x="6133" y="6132"/>
                    </a:lnTo>
                    <a:lnTo>
                      <a:pt x="322" y="6132"/>
                    </a:lnTo>
                    <a:lnTo>
                      <a:pt x="322" y="5287"/>
                    </a:lnTo>
                    <a:cubicBezTo>
                      <a:pt x="322" y="5203"/>
                      <a:pt x="251" y="5120"/>
                      <a:pt x="156" y="5120"/>
                    </a:cubicBezTo>
                    <a:cubicBezTo>
                      <a:pt x="72" y="5120"/>
                      <a:pt x="1" y="5203"/>
                      <a:pt x="1" y="5287"/>
                    </a:cubicBezTo>
                    <a:lnTo>
                      <a:pt x="1" y="6299"/>
                    </a:lnTo>
                    <a:cubicBezTo>
                      <a:pt x="1" y="6394"/>
                      <a:pt x="72" y="6466"/>
                      <a:pt x="156" y="6466"/>
                    </a:cubicBezTo>
                    <a:lnTo>
                      <a:pt x="6287" y="6466"/>
                    </a:lnTo>
                    <a:cubicBezTo>
                      <a:pt x="6383" y="6466"/>
                      <a:pt x="6454" y="6394"/>
                      <a:pt x="6454" y="6299"/>
                    </a:cubicBezTo>
                    <a:lnTo>
                      <a:pt x="6454" y="167"/>
                    </a:lnTo>
                    <a:cubicBezTo>
                      <a:pt x="6442" y="84"/>
                      <a:pt x="6383" y="0"/>
                      <a:pt x="62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5632;p60">
                <a:extLst>
                  <a:ext uri="{FF2B5EF4-FFF2-40B4-BE49-F238E27FC236}">
                    <a16:creationId xmlns:a16="http://schemas.microsoft.com/office/drawing/2014/main" id="{47CD853D-9C38-44B2-A4F8-EF7982FA1E57}"/>
                  </a:ext>
                </a:extLst>
              </p:cNvPr>
              <p:cNvSpPr/>
              <p:nvPr/>
            </p:nvSpPr>
            <p:spPr>
              <a:xfrm>
                <a:off x="3661691" y="3018763"/>
                <a:ext cx="79992" cy="80372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37" extrusionOk="0">
                    <a:moveTo>
                      <a:pt x="155" y="1"/>
                    </a:moveTo>
                    <a:cubicBezTo>
                      <a:pt x="72" y="1"/>
                      <a:pt x="1" y="84"/>
                      <a:pt x="1" y="168"/>
                    </a:cubicBezTo>
                    <a:lnTo>
                      <a:pt x="1" y="2370"/>
                    </a:lnTo>
                    <a:cubicBezTo>
                      <a:pt x="1" y="2466"/>
                      <a:pt x="72" y="2537"/>
                      <a:pt x="155" y="2537"/>
                    </a:cubicBezTo>
                    <a:lnTo>
                      <a:pt x="1013" y="2537"/>
                    </a:lnTo>
                    <a:cubicBezTo>
                      <a:pt x="1096" y="2537"/>
                      <a:pt x="1167" y="2466"/>
                      <a:pt x="1167" y="2370"/>
                    </a:cubicBezTo>
                    <a:cubicBezTo>
                      <a:pt x="1167" y="2287"/>
                      <a:pt x="1096" y="2204"/>
                      <a:pt x="1013" y="2204"/>
                    </a:cubicBezTo>
                    <a:lnTo>
                      <a:pt x="322" y="2204"/>
                    </a:lnTo>
                    <a:lnTo>
                      <a:pt x="322" y="322"/>
                    </a:lnTo>
                    <a:lnTo>
                      <a:pt x="2215" y="322"/>
                    </a:lnTo>
                    <a:lnTo>
                      <a:pt x="2215" y="2204"/>
                    </a:lnTo>
                    <a:lnTo>
                      <a:pt x="1632" y="2204"/>
                    </a:lnTo>
                    <a:cubicBezTo>
                      <a:pt x="1548" y="2204"/>
                      <a:pt x="1465" y="2287"/>
                      <a:pt x="1465" y="2370"/>
                    </a:cubicBezTo>
                    <a:cubicBezTo>
                      <a:pt x="1465" y="2466"/>
                      <a:pt x="1548" y="2537"/>
                      <a:pt x="1632" y="2537"/>
                    </a:cubicBezTo>
                    <a:lnTo>
                      <a:pt x="2346" y="2537"/>
                    </a:lnTo>
                    <a:cubicBezTo>
                      <a:pt x="2441" y="2537"/>
                      <a:pt x="2513" y="2466"/>
                      <a:pt x="2513" y="2370"/>
                    </a:cubicBezTo>
                    <a:lnTo>
                      <a:pt x="2513" y="168"/>
                    </a:lnTo>
                    <a:cubicBezTo>
                      <a:pt x="2525" y="84"/>
                      <a:pt x="2453" y="1"/>
                      <a:pt x="23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5633;p60">
                <a:extLst>
                  <a:ext uri="{FF2B5EF4-FFF2-40B4-BE49-F238E27FC236}">
                    <a16:creationId xmlns:a16="http://schemas.microsoft.com/office/drawing/2014/main" id="{C99B0E42-828C-41AC-B7DE-251205E1B5B5}"/>
                  </a:ext>
                </a:extLst>
              </p:cNvPr>
              <p:cNvSpPr/>
              <p:nvPr/>
            </p:nvSpPr>
            <p:spPr>
              <a:xfrm>
                <a:off x="3625101" y="2982552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13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5634;p60">
                <a:extLst>
                  <a:ext uri="{FF2B5EF4-FFF2-40B4-BE49-F238E27FC236}">
                    <a16:creationId xmlns:a16="http://schemas.microsoft.com/office/drawing/2014/main" id="{935315DB-A3A0-403B-A634-865DF370BC62}"/>
                  </a:ext>
                </a:extLst>
              </p:cNvPr>
              <p:cNvSpPr/>
              <p:nvPr/>
            </p:nvSpPr>
            <p:spPr>
              <a:xfrm>
                <a:off x="3651522" y="2982552"/>
                <a:ext cx="1888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85" extrusionOk="0">
                    <a:moveTo>
                      <a:pt x="167" y="1"/>
                    </a:moveTo>
                    <a:cubicBezTo>
                      <a:pt x="83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13"/>
                      <a:pt x="83" y="584"/>
                      <a:pt x="167" y="584"/>
                    </a:cubicBezTo>
                    <a:lnTo>
                      <a:pt x="417" y="584"/>
                    </a:lnTo>
                    <a:cubicBezTo>
                      <a:pt x="512" y="584"/>
                      <a:pt x="583" y="513"/>
                      <a:pt x="583" y="418"/>
                    </a:cubicBezTo>
                    <a:lnTo>
                      <a:pt x="583" y="168"/>
                    </a:lnTo>
                    <a:cubicBezTo>
                      <a:pt x="595" y="72"/>
                      <a:pt x="524" y="1"/>
                      <a:pt x="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5635;p60">
                <a:extLst>
                  <a:ext uri="{FF2B5EF4-FFF2-40B4-BE49-F238E27FC236}">
                    <a16:creationId xmlns:a16="http://schemas.microsoft.com/office/drawing/2014/main" id="{CFC81113-B41E-462F-93BD-1057E4A30537}"/>
                  </a:ext>
                </a:extLst>
              </p:cNvPr>
              <p:cNvSpPr/>
              <p:nvPr/>
            </p:nvSpPr>
            <p:spPr>
              <a:xfrm>
                <a:off x="3679052" y="2982552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00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5636;p60">
                <a:extLst>
                  <a:ext uri="{FF2B5EF4-FFF2-40B4-BE49-F238E27FC236}">
                    <a16:creationId xmlns:a16="http://schemas.microsoft.com/office/drawing/2014/main" id="{273D0D74-4C25-497A-933E-E8486F0371FD}"/>
                  </a:ext>
                </a:extLst>
              </p:cNvPr>
              <p:cNvSpPr/>
              <p:nvPr/>
            </p:nvSpPr>
            <p:spPr>
              <a:xfrm>
                <a:off x="3705822" y="2982552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72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5637;p60">
                <a:extLst>
                  <a:ext uri="{FF2B5EF4-FFF2-40B4-BE49-F238E27FC236}">
                    <a16:creationId xmlns:a16="http://schemas.microsoft.com/office/drawing/2014/main" id="{26EE4232-8456-4BB3-B101-B877EE202ABA}"/>
                  </a:ext>
                </a:extLst>
              </p:cNvPr>
              <p:cNvSpPr/>
              <p:nvPr/>
            </p:nvSpPr>
            <p:spPr>
              <a:xfrm>
                <a:off x="3732591" y="2982552"/>
                <a:ext cx="18533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13"/>
                      <a:pt x="72" y="584"/>
                      <a:pt x="168" y="584"/>
                    </a:cubicBezTo>
                    <a:lnTo>
                      <a:pt x="418" y="584"/>
                    </a:lnTo>
                    <a:cubicBezTo>
                      <a:pt x="513" y="584"/>
                      <a:pt x="584" y="513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5638;p60">
                <a:extLst>
                  <a:ext uri="{FF2B5EF4-FFF2-40B4-BE49-F238E27FC236}">
                    <a16:creationId xmlns:a16="http://schemas.microsoft.com/office/drawing/2014/main" id="{AFB54EA6-D336-4068-A6E4-796137707BA7}"/>
                  </a:ext>
                </a:extLst>
              </p:cNvPr>
              <p:cNvSpPr/>
              <p:nvPr/>
            </p:nvSpPr>
            <p:spPr>
              <a:xfrm>
                <a:off x="3759773" y="2982552"/>
                <a:ext cx="1812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13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3"/>
                      <a:pt x="572" y="418"/>
                    </a:cubicBezTo>
                    <a:lnTo>
                      <a:pt x="572" y="168"/>
                    </a:lnTo>
                    <a:cubicBezTo>
                      <a:pt x="572" y="72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5639;p60">
                <a:extLst>
                  <a:ext uri="{FF2B5EF4-FFF2-40B4-BE49-F238E27FC236}">
                    <a16:creationId xmlns:a16="http://schemas.microsoft.com/office/drawing/2014/main" id="{ECE26680-A1A0-41F0-82C7-AE2CE28909EE}"/>
                  </a:ext>
                </a:extLst>
              </p:cNvPr>
              <p:cNvSpPr/>
              <p:nvPr/>
            </p:nvSpPr>
            <p:spPr>
              <a:xfrm>
                <a:off x="3625101" y="311684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1"/>
                    </a:moveTo>
                    <a:cubicBezTo>
                      <a:pt x="84" y="1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3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5640;p60">
                <a:extLst>
                  <a:ext uri="{FF2B5EF4-FFF2-40B4-BE49-F238E27FC236}">
                    <a16:creationId xmlns:a16="http://schemas.microsoft.com/office/drawing/2014/main" id="{88A3AE36-B9CD-4171-9C8C-AABBD8EA15DD}"/>
                  </a:ext>
                </a:extLst>
              </p:cNvPr>
              <p:cNvSpPr/>
              <p:nvPr/>
            </p:nvSpPr>
            <p:spPr>
              <a:xfrm>
                <a:off x="3651522" y="3116844"/>
                <a:ext cx="1888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84" extrusionOk="0">
                    <a:moveTo>
                      <a:pt x="167" y="1"/>
                    </a:moveTo>
                    <a:cubicBezTo>
                      <a:pt x="83" y="1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3"/>
                      <a:pt x="83" y="584"/>
                      <a:pt x="167" y="584"/>
                    </a:cubicBezTo>
                    <a:lnTo>
                      <a:pt x="417" y="584"/>
                    </a:lnTo>
                    <a:cubicBezTo>
                      <a:pt x="512" y="584"/>
                      <a:pt x="583" y="513"/>
                      <a:pt x="583" y="417"/>
                    </a:cubicBezTo>
                    <a:lnTo>
                      <a:pt x="583" y="167"/>
                    </a:lnTo>
                    <a:cubicBezTo>
                      <a:pt x="595" y="84"/>
                      <a:pt x="524" y="1"/>
                      <a:pt x="4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5641;p60">
                <a:extLst>
                  <a:ext uri="{FF2B5EF4-FFF2-40B4-BE49-F238E27FC236}">
                    <a16:creationId xmlns:a16="http://schemas.microsoft.com/office/drawing/2014/main" id="{C95AB27A-CC3C-4080-BF27-14E074DE44FD}"/>
                  </a:ext>
                </a:extLst>
              </p:cNvPr>
              <p:cNvSpPr/>
              <p:nvPr/>
            </p:nvSpPr>
            <p:spPr>
              <a:xfrm>
                <a:off x="3679052" y="311684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00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5642;p60">
                <a:extLst>
                  <a:ext uri="{FF2B5EF4-FFF2-40B4-BE49-F238E27FC236}">
                    <a16:creationId xmlns:a16="http://schemas.microsoft.com/office/drawing/2014/main" id="{256F1534-A6BC-4131-A2F7-630D801D2F05}"/>
                  </a:ext>
                </a:extLst>
              </p:cNvPr>
              <p:cNvSpPr/>
              <p:nvPr/>
            </p:nvSpPr>
            <p:spPr>
              <a:xfrm>
                <a:off x="3705822" y="311684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3"/>
                      <a:pt x="72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5643;p60">
                <a:extLst>
                  <a:ext uri="{FF2B5EF4-FFF2-40B4-BE49-F238E27FC236}">
                    <a16:creationId xmlns:a16="http://schemas.microsoft.com/office/drawing/2014/main" id="{8ED72BA7-6338-483B-A2EA-5A580D3C718A}"/>
                  </a:ext>
                </a:extLst>
              </p:cNvPr>
              <p:cNvSpPr/>
              <p:nvPr/>
            </p:nvSpPr>
            <p:spPr>
              <a:xfrm>
                <a:off x="3732591" y="3116844"/>
                <a:ext cx="18533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84" extrusionOk="0">
                    <a:moveTo>
                      <a:pt x="168" y="1"/>
                    </a:moveTo>
                    <a:cubicBezTo>
                      <a:pt x="72" y="1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3"/>
                      <a:pt x="72" y="584"/>
                      <a:pt x="168" y="584"/>
                    </a:cubicBezTo>
                    <a:lnTo>
                      <a:pt x="418" y="584"/>
                    </a:lnTo>
                    <a:cubicBezTo>
                      <a:pt x="513" y="584"/>
                      <a:pt x="584" y="513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1"/>
                      <a:pt x="4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5644;p60">
                <a:extLst>
                  <a:ext uri="{FF2B5EF4-FFF2-40B4-BE49-F238E27FC236}">
                    <a16:creationId xmlns:a16="http://schemas.microsoft.com/office/drawing/2014/main" id="{C59BBE9C-EE97-4A27-814A-4B70C88A38AD}"/>
                  </a:ext>
                </a:extLst>
              </p:cNvPr>
              <p:cNvSpPr/>
              <p:nvPr/>
            </p:nvSpPr>
            <p:spPr>
              <a:xfrm>
                <a:off x="3759773" y="3116844"/>
                <a:ext cx="1812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4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3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3"/>
                      <a:pt x="572" y="417"/>
                    </a:cubicBezTo>
                    <a:lnTo>
                      <a:pt x="572" y="167"/>
                    </a:lnTo>
                    <a:cubicBezTo>
                      <a:pt x="572" y="84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5645;p60">
                <a:extLst>
                  <a:ext uri="{FF2B5EF4-FFF2-40B4-BE49-F238E27FC236}">
                    <a16:creationId xmlns:a16="http://schemas.microsoft.com/office/drawing/2014/main" id="{96F9DFF7-AE20-4150-A9F6-B95237BF67B3}"/>
                  </a:ext>
                </a:extLst>
              </p:cNvPr>
              <p:cNvSpPr/>
              <p:nvPr/>
            </p:nvSpPr>
            <p:spPr>
              <a:xfrm>
                <a:off x="3625101" y="300935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0"/>
                    </a:moveTo>
                    <a:cubicBezTo>
                      <a:pt x="84" y="0"/>
                      <a:pt x="1" y="84"/>
                      <a:pt x="1" y="167"/>
                    </a:cubicBezTo>
                    <a:lnTo>
                      <a:pt x="1" y="417"/>
                    </a:lnTo>
                    <a:cubicBezTo>
                      <a:pt x="1" y="512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2"/>
                      <a:pt x="584" y="417"/>
                    </a:cubicBezTo>
                    <a:lnTo>
                      <a:pt x="584" y="167"/>
                    </a:lnTo>
                    <a:cubicBezTo>
                      <a:pt x="584" y="84"/>
                      <a:pt x="513" y="0"/>
                      <a:pt x="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5646;p60">
                <a:extLst>
                  <a:ext uri="{FF2B5EF4-FFF2-40B4-BE49-F238E27FC236}">
                    <a16:creationId xmlns:a16="http://schemas.microsoft.com/office/drawing/2014/main" id="{418DF5C1-8172-4603-B0EB-176C5110B576}"/>
                  </a:ext>
                </a:extLst>
              </p:cNvPr>
              <p:cNvSpPr/>
              <p:nvPr/>
            </p:nvSpPr>
            <p:spPr>
              <a:xfrm>
                <a:off x="3625101" y="3036503"/>
                <a:ext cx="18501" cy="1815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73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55"/>
                    </a:cubicBezTo>
                    <a:lnTo>
                      <a:pt x="1" y="417"/>
                    </a:lnTo>
                    <a:cubicBezTo>
                      <a:pt x="1" y="501"/>
                      <a:pt x="84" y="572"/>
                      <a:pt x="167" y="572"/>
                    </a:cubicBezTo>
                    <a:lnTo>
                      <a:pt x="417" y="572"/>
                    </a:lnTo>
                    <a:cubicBezTo>
                      <a:pt x="513" y="572"/>
                      <a:pt x="584" y="501"/>
                      <a:pt x="584" y="417"/>
                    </a:cubicBezTo>
                    <a:lnTo>
                      <a:pt x="584" y="155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5647;p60">
                <a:extLst>
                  <a:ext uri="{FF2B5EF4-FFF2-40B4-BE49-F238E27FC236}">
                    <a16:creationId xmlns:a16="http://schemas.microsoft.com/office/drawing/2014/main" id="{59F4551D-9A68-4AC9-8287-6B5B47C1508D}"/>
                  </a:ext>
                </a:extLst>
              </p:cNvPr>
              <p:cNvSpPr/>
              <p:nvPr/>
            </p:nvSpPr>
            <p:spPr>
              <a:xfrm>
                <a:off x="3625101" y="3063273"/>
                <a:ext cx="1850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5" extrusionOk="0">
                    <a:moveTo>
                      <a:pt x="167" y="1"/>
                    </a:moveTo>
                    <a:cubicBezTo>
                      <a:pt x="84" y="1"/>
                      <a:pt x="1" y="72"/>
                      <a:pt x="1" y="168"/>
                    </a:cubicBezTo>
                    <a:lnTo>
                      <a:pt x="1" y="418"/>
                    </a:lnTo>
                    <a:cubicBezTo>
                      <a:pt x="1" y="501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01"/>
                      <a:pt x="584" y="418"/>
                    </a:cubicBezTo>
                    <a:lnTo>
                      <a:pt x="584" y="168"/>
                    </a:lnTo>
                    <a:cubicBezTo>
                      <a:pt x="584" y="72"/>
                      <a:pt x="513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5648;p60">
                <a:extLst>
                  <a:ext uri="{FF2B5EF4-FFF2-40B4-BE49-F238E27FC236}">
                    <a16:creationId xmlns:a16="http://schemas.microsoft.com/office/drawing/2014/main" id="{D8946875-5F10-4026-9C4C-12CCF6A94CC4}"/>
                  </a:ext>
                </a:extLst>
              </p:cNvPr>
              <p:cNvSpPr/>
              <p:nvPr/>
            </p:nvSpPr>
            <p:spPr>
              <a:xfrm>
                <a:off x="3625101" y="3090074"/>
                <a:ext cx="1850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84" extrusionOk="0">
                    <a:moveTo>
                      <a:pt x="167" y="0"/>
                    </a:moveTo>
                    <a:cubicBezTo>
                      <a:pt x="84" y="0"/>
                      <a:pt x="1" y="72"/>
                      <a:pt x="1" y="167"/>
                    </a:cubicBezTo>
                    <a:lnTo>
                      <a:pt x="1" y="417"/>
                    </a:lnTo>
                    <a:cubicBezTo>
                      <a:pt x="1" y="512"/>
                      <a:pt x="84" y="584"/>
                      <a:pt x="167" y="584"/>
                    </a:cubicBezTo>
                    <a:lnTo>
                      <a:pt x="417" y="584"/>
                    </a:lnTo>
                    <a:cubicBezTo>
                      <a:pt x="513" y="584"/>
                      <a:pt x="584" y="512"/>
                      <a:pt x="584" y="417"/>
                    </a:cubicBezTo>
                    <a:lnTo>
                      <a:pt x="584" y="167"/>
                    </a:lnTo>
                    <a:cubicBezTo>
                      <a:pt x="584" y="72"/>
                      <a:pt x="513" y="0"/>
                      <a:pt x="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5649;p60">
                <a:extLst>
                  <a:ext uri="{FF2B5EF4-FFF2-40B4-BE49-F238E27FC236}">
                    <a16:creationId xmlns:a16="http://schemas.microsoft.com/office/drawing/2014/main" id="{61C47C9C-8277-4C73-B460-8AF7AC5A8F5D}"/>
                  </a:ext>
                </a:extLst>
              </p:cNvPr>
              <p:cNvSpPr/>
              <p:nvPr/>
            </p:nvSpPr>
            <p:spPr>
              <a:xfrm>
                <a:off x="3759773" y="3009354"/>
                <a:ext cx="1812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4" extrusionOk="0">
                    <a:moveTo>
                      <a:pt x="155" y="0"/>
                    </a:moveTo>
                    <a:cubicBezTo>
                      <a:pt x="72" y="0"/>
                      <a:pt x="0" y="84"/>
                      <a:pt x="0" y="167"/>
                    </a:cubicBezTo>
                    <a:lnTo>
                      <a:pt x="0" y="417"/>
                    </a:lnTo>
                    <a:cubicBezTo>
                      <a:pt x="0" y="512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2"/>
                      <a:pt x="572" y="417"/>
                    </a:cubicBezTo>
                    <a:lnTo>
                      <a:pt x="572" y="167"/>
                    </a:lnTo>
                    <a:cubicBezTo>
                      <a:pt x="572" y="84"/>
                      <a:pt x="500" y="0"/>
                      <a:pt x="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5650;p60">
                <a:extLst>
                  <a:ext uri="{FF2B5EF4-FFF2-40B4-BE49-F238E27FC236}">
                    <a16:creationId xmlns:a16="http://schemas.microsoft.com/office/drawing/2014/main" id="{064CBB49-92EB-4465-B33C-F22E10EE8059}"/>
                  </a:ext>
                </a:extLst>
              </p:cNvPr>
              <p:cNvSpPr/>
              <p:nvPr/>
            </p:nvSpPr>
            <p:spPr>
              <a:xfrm>
                <a:off x="3759773" y="3036503"/>
                <a:ext cx="18121" cy="1815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73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5"/>
                    </a:cubicBezTo>
                    <a:lnTo>
                      <a:pt x="0" y="417"/>
                    </a:lnTo>
                    <a:cubicBezTo>
                      <a:pt x="0" y="501"/>
                      <a:pt x="72" y="572"/>
                      <a:pt x="155" y="572"/>
                    </a:cubicBezTo>
                    <a:lnTo>
                      <a:pt x="417" y="572"/>
                    </a:lnTo>
                    <a:cubicBezTo>
                      <a:pt x="500" y="572"/>
                      <a:pt x="572" y="501"/>
                      <a:pt x="572" y="417"/>
                    </a:cubicBezTo>
                    <a:lnTo>
                      <a:pt x="572" y="155"/>
                    </a:lnTo>
                    <a:cubicBezTo>
                      <a:pt x="572" y="72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5651;p60">
                <a:extLst>
                  <a:ext uri="{FF2B5EF4-FFF2-40B4-BE49-F238E27FC236}">
                    <a16:creationId xmlns:a16="http://schemas.microsoft.com/office/drawing/2014/main" id="{AAD145AA-38E1-4A16-B72C-1F9F0FB940B1}"/>
                  </a:ext>
                </a:extLst>
              </p:cNvPr>
              <p:cNvSpPr/>
              <p:nvPr/>
            </p:nvSpPr>
            <p:spPr>
              <a:xfrm>
                <a:off x="3759773" y="3063273"/>
                <a:ext cx="18121" cy="18533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418"/>
                    </a:lnTo>
                    <a:cubicBezTo>
                      <a:pt x="0" y="501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01"/>
                      <a:pt x="572" y="418"/>
                    </a:cubicBezTo>
                    <a:lnTo>
                      <a:pt x="572" y="168"/>
                    </a:lnTo>
                    <a:cubicBezTo>
                      <a:pt x="572" y="72"/>
                      <a:pt x="500" y="1"/>
                      <a:pt x="4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5652;p60">
                <a:extLst>
                  <a:ext uri="{FF2B5EF4-FFF2-40B4-BE49-F238E27FC236}">
                    <a16:creationId xmlns:a16="http://schemas.microsoft.com/office/drawing/2014/main" id="{E427AA79-61D9-4E9E-8DAC-D2962264E3E5}"/>
                  </a:ext>
                </a:extLst>
              </p:cNvPr>
              <p:cNvSpPr/>
              <p:nvPr/>
            </p:nvSpPr>
            <p:spPr>
              <a:xfrm>
                <a:off x="3759773" y="3090074"/>
                <a:ext cx="18121" cy="185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84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417"/>
                    </a:lnTo>
                    <a:cubicBezTo>
                      <a:pt x="0" y="512"/>
                      <a:pt x="72" y="584"/>
                      <a:pt x="155" y="584"/>
                    </a:cubicBezTo>
                    <a:lnTo>
                      <a:pt x="417" y="584"/>
                    </a:lnTo>
                    <a:cubicBezTo>
                      <a:pt x="500" y="584"/>
                      <a:pt x="572" y="512"/>
                      <a:pt x="572" y="417"/>
                    </a:cubicBezTo>
                    <a:lnTo>
                      <a:pt x="572" y="167"/>
                    </a:lnTo>
                    <a:cubicBezTo>
                      <a:pt x="572" y="72"/>
                      <a:pt x="500" y="0"/>
                      <a:pt x="4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61AD741C-74F3-4E97-A64E-0EC6E64274F2}"/>
              </a:ext>
            </a:extLst>
          </p:cNvPr>
          <p:cNvGrpSpPr/>
          <p:nvPr/>
        </p:nvGrpSpPr>
        <p:grpSpPr>
          <a:xfrm>
            <a:off x="2242963" y="1431668"/>
            <a:ext cx="362176" cy="351538"/>
            <a:chOff x="2179463" y="1387422"/>
            <a:chExt cx="427388" cy="414834"/>
          </a:xfrm>
        </p:grpSpPr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F3D915FA-D068-4543-BD87-909B8A7D38D1}"/>
                </a:ext>
              </a:extLst>
            </p:cNvPr>
            <p:cNvSpPr/>
            <p:nvPr/>
          </p:nvSpPr>
          <p:spPr>
            <a:xfrm>
              <a:off x="2179463" y="1387422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59" name="Google Shape;5498;p60">
              <a:extLst>
                <a:ext uri="{FF2B5EF4-FFF2-40B4-BE49-F238E27FC236}">
                  <a16:creationId xmlns:a16="http://schemas.microsoft.com/office/drawing/2014/main" id="{33109394-0F83-41F3-A090-A3282EC5FD20}"/>
                </a:ext>
              </a:extLst>
            </p:cNvPr>
            <p:cNvGrpSpPr/>
            <p:nvPr/>
          </p:nvGrpSpPr>
          <p:grpSpPr>
            <a:xfrm>
              <a:off x="2251735" y="1439055"/>
              <a:ext cx="301276" cy="271942"/>
              <a:chOff x="3522521" y="1975857"/>
              <a:chExt cx="367013" cy="331278"/>
            </a:xfrm>
            <a:solidFill>
              <a:schemeClr val="bg1"/>
            </a:solidFill>
          </p:grpSpPr>
          <p:sp>
            <p:nvSpPr>
              <p:cNvPr id="360" name="Google Shape;5499;p60">
                <a:extLst>
                  <a:ext uri="{FF2B5EF4-FFF2-40B4-BE49-F238E27FC236}">
                    <a16:creationId xmlns:a16="http://schemas.microsoft.com/office/drawing/2014/main" id="{1FE7EAFA-78D2-4DEE-AD27-043E5015412E}"/>
                  </a:ext>
                </a:extLst>
              </p:cNvPr>
              <p:cNvSpPr/>
              <p:nvPr/>
            </p:nvSpPr>
            <p:spPr>
              <a:xfrm>
                <a:off x="3665841" y="1975857"/>
                <a:ext cx="91302" cy="91682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2894" extrusionOk="0">
                    <a:moveTo>
                      <a:pt x="1429" y="703"/>
                    </a:moveTo>
                    <a:cubicBezTo>
                      <a:pt x="1846" y="703"/>
                      <a:pt x="2167" y="1036"/>
                      <a:pt x="2167" y="1453"/>
                    </a:cubicBezTo>
                    <a:cubicBezTo>
                      <a:pt x="2167" y="1870"/>
                      <a:pt x="1834" y="2191"/>
                      <a:pt x="1429" y="2191"/>
                    </a:cubicBezTo>
                    <a:cubicBezTo>
                      <a:pt x="1024" y="2191"/>
                      <a:pt x="679" y="1870"/>
                      <a:pt x="679" y="1453"/>
                    </a:cubicBezTo>
                    <a:cubicBezTo>
                      <a:pt x="679" y="1048"/>
                      <a:pt x="1013" y="703"/>
                      <a:pt x="1429" y="703"/>
                    </a:cubicBezTo>
                    <a:close/>
                    <a:moveTo>
                      <a:pt x="1441" y="0"/>
                    </a:moveTo>
                    <a:cubicBezTo>
                      <a:pt x="1358" y="0"/>
                      <a:pt x="1274" y="84"/>
                      <a:pt x="1274" y="167"/>
                    </a:cubicBezTo>
                    <a:lnTo>
                      <a:pt x="1274" y="393"/>
                    </a:lnTo>
                    <a:cubicBezTo>
                      <a:pt x="1096" y="417"/>
                      <a:pt x="953" y="476"/>
                      <a:pt x="822" y="584"/>
                    </a:cubicBezTo>
                    <a:lnTo>
                      <a:pt x="655" y="417"/>
                    </a:lnTo>
                    <a:cubicBezTo>
                      <a:pt x="626" y="387"/>
                      <a:pt x="581" y="372"/>
                      <a:pt x="536" y="372"/>
                    </a:cubicBezTo>
                    <a:cubicBezTo>
                      <a:pt x="492" y="372"/>
                      <a:pt x="447" y="387"/>
                      <a:pt x="417" y="417"/>
                    </a:cubicBezTo>
                    <a:cubicBezTo>
                      <a:pt x="358" y="476"/>
                      <a:pt x="358" y="596"/>
                      <a:pt x="417" y="655"/>
                    </a:cubicBezTo>
                    <a:lnTo>
                      <a:pt x="584" y="822"/>
                    </a:lnTo>
                    <a:cubicBezTo>
                      <a:pt x="477" y="953"/>
                      <a:pt x="417" y="1119"/>
                      <a:pt x="381" y="1286"/>
                    </a:cubicBezTo>
                    <a:lnTo>
                      <a:pt x="167" y="1286"/>
                    </a:lnTo>
                    <a:cubicBezTo>
                      <a:pt x="72" y="1286"/>
                      <a:pt x="0" y="1358"/>
                      <a:pt x="0" y="1453"/>
                    </a:cubicBezTo>
                    <a:cubicBezTo>
                      <a:pt x="0" y="1536"/>
                      <a:pt x="72" y="1608"/>
                      <a:pt x="167" y="1608"/>
                    </a:cubicBezTo>
                    <a:lnTo>
                      <a:pt x="381" y="1608"/>
                    </a:lnTo>
                    <a:cubicBezTo>
                      <a:pt x="417" y="1786"/>
                      <a:pt x="477" y="1941"/>
                      <a:pt x="584" y="2072"/>
                    </a:cubicBezTo>
                    <a:lnTo>
                      <a:pt x="417" y="2239"/>
                    </a:lnTo>
                    <a:cubicBezTo>
                      <a:pt x="358" y="2298"/>
                      <a:pt x="358" y="2417"/>
                      <a:pt x="417" y="2477"/>
                    </a:cubicBezTo>
                    <a:cubicBezTo>
                      <a:pt x="441" y="2501"/>
                      <a:pt x="489" y="2524"/>
                      <a:pt x="536" y="2524"/>
                    </a:cubicBezTo>
                    <a:cubicBezTo>
                      <a:pt x="572" y="2524"/>
                      <a:pt x="620" y="2501"/>
                      <a:pt x="655" y="2477"/>
                    </a:cubicBezTo>
                    <a:lnTo>
                      <a:pt x="810" y="2310"/>
                    </a:lnTo>
                    <a:cubicBezTo>
                      <a:pt x="953" y="2417"/>
                      <a:pt x="1108" y="2477"/>
                      <a:pt x="1274" y="2501"/>
                    </a:cubicBezTo>
                    <a:lnTo>
                      <a:pt x="1274" y="2727"/>
                    </a:lnTo>
                    <a:cubicBezTo>
                      <a:pt x="1274" y="2822"/>
                      <a:pt x="1346" y="2893"/>
                      <a:pt x="1441" y="2893"/>
                    </a:cubicBezTo>
                    <a:cubicBezTo>
                      <a:pt x="1536" y="2893"/>
                      <a:pt x="1608" y="2822"/>
                      <a:pt x="1608" y="2727"/>
                    </a:cubicBezTo>
                    <a:lnTo>
                      <a:pt x="1608" y="2501"/>
                    </a:lnTo>
                    <a:cubicBezTo>
                      <a:pt x="1786" y="2477"/>
                      <a:pt x="1929" y="2417"/>
                      <a:pt x="2072" y="2310"/>
                    </a:cubicBezTo>
                    <a:lnTo>
                      <a:pt x="2227" y="2477"/>
                    </a:lnTo>
                    <a:cubicBezTo>
                      <a:pt x="2263" y="2501"/>
                      <a:pt x="2310" y="2524"/>
                      <a:pt x="2346" y="2524"/>
                    </a:cubicBezTo>
                    <a:cubicBezTo>
                      <a:pt x="2394" y="2524"/>
                      <a:pt x="2441" y="2501"/>
                      <a:pt x="2465" y="2477"/>
                    </a:cubicBezTo>
                    <a:cubicBezTo>
                      <a:pt x="2525" y="2417"/>
                      <a:pt x="2525" y="2298"/>
                      <a:pt x="2465" y="2239"/>
                    </a:cubicBezTo>
                    <a:lnTo>
                      <a:pt x="2298" y="2072"/>
                    </a:lnTo>
                    <a:cubicBezTo>
                      <a:pt x="2406" y="1941"/>
                      <a:pt x="2465" y="1774"/>
                      <a:pt x="2501" y="1608"/>
                    </a:cubicBezTo>
                    <a:lnTo>
                      <a:pt x="2715" y="1608"/>
                    </a:lnTo>
                    <a:cubicBezTo>
                      <a:pt x="2810" y="1608"/>
                      <a:pt x="2882" y="1536"/>
                      <a:pt x="2882" y="1453"/>
                    </a:cubicBezTo>
                    <a:cubicBezTo>
                      <a:pt x="2882" y="1358"/>
                      <a:pt x="2810" y="1286"/>
                      <a:pt x="2727" y="1286"/>
                    </a:cubicBezTo>
                    <a:lnTo>
                      <a:pt x="2501" y="1286"/>
                    </a:lnTo>
                    <a:cubicBezTo>
                      <a:pt x="2465" y="1108"/>
                      <a:pt x="2406" y="953"/>
                      <a:pt x="2310" y="822"/>
                    </a:cubicBezTo>
                    <a:lnTo>
                      <a:pt x="2465" y="655"/>
                    </a:lnTo>
                    <a:cubicBezTo>
                      <a:pt x="2525" y="596"/>
                      <a:pt x="2525" y="476"/>
                      <a:pt x="2465" y="417"/>
                    </a:cubicBezTo>
                    <a:cubicBezTo>
                      <a:pt x="2435" y="387"/>
                      <a:pt x="2391" y="372"/>
                      <a:pt x="2346" y="372"/>
                    </a:cubicBezTo>
                    <a:cubicBezTo>
                      <a:pt x="2301" y="372"/>
                      <a:pt x="2257" y="387"/>
                      <a:pt x="2227" y="417"/>
                    </a:cubicBezTo>
                    <a:lnTo>
                      <a:pt x="2072" y="584"/>
                    </a:lnTo>
                    <a:cubicBezTo>
                      <a:pt x="1929" y="476"/>
                      <a:pt x="1775" y="417"/>
                      <a:pt x="1608" y="393"/>
                    </a:cubicBezTo>
                    <a:lnTo>
                      <a:pt x="1608" y="167"/>
                    </a:lnTo>
                    <a:cubicBezTo>
                      <a:pt x="1608" y="84"/>
                      <a:pt x="1536" y="0"/>
                      <a:pt x="144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5500;p60">
                <a:extLst>
                  <a:ext uri="{FF2B5EF4-FFF2-40B4-BE49-F238E27FC236}">
                    <a16:creationId xmlns:a16="http://schemas.microsoft.com/office/drawing/2014/main" id="{D3DB779B-A18A-42EB-AC44-6AF4BF3EEC28}"/>
                  </a:ext>
                </a:extLst>
              </p:cNvPr>
              <p:cNvSpPr/>
              <p:nvPr/>
            </p:nvSpPr>
            <p:spPr>
              <a:xfrm>
                <a:off x="3693751" y="2004147"/>
                <a:ext cx="34721" cy="35101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8" extrusionOk="0">
                    <a:moveTo>
                      <a:pt x="548" y="345"/>
                    </a:moveTo>
                    <a:cubicBezTo>
                      <a:pt x="667" y="345"/>
                      <a:pt x="751" y="441"/>
                      <a:pt x="751" y="560"/>
                    </a:cubicBezTo>
                    <a:cubicBezTo>
                      <a:pt x="751" y="679"/>
                      <a:pt x="667" y="762"/>
                      <a:pt x="548" y="762"/>
                    </a:cubicBezTo>
                    <a:cubicBezTo>
                      <a:pt x="429" y="762"/>
                      <a:pt x="334" y="679"/>
                      <a:pt x="334" y="560"/>
                    </a:cubicBezTo>
                    <a:cubicBezTo>
                      <a:pt x="334" y="441"/>
                      <a:pt x="429" y="345"/>
                      <a:pt x="548" y="345"/>
                    </a:cubicBezTo>
                    <a:close/>
                    <a:moveTo>
                      <a:pt x="548" y="0"/>
                    </a:moveTo>
                    <a:cubicBezTo>
                      <a:pt x="251" y="0"/>
                      <a:pt x="1" y="262"/>
                      <a:pt x="1" y="560"/>
                    </a:cubicBezTo>
                    <a:cubicBezTo>
                      <a:pt x="1" y="857"/>
                      <a:pt x="251" y="1107"/>
                      <a:pt x="548" y="1107"/>
                    </a:cubicBezTo>
                    <a:cubicBezTo>
                      <a:pt x="846" y="1107"/>
                      <a:pt x="1096" y="857"/>
                      <a:pt x="1096" y="560"/>
                    </a:cubicBezTo>
                    <a:cubicBezTo>
                      <a:pt x="1096" y="262"/>
                      <a:pt x="846" y="0"/>
                      <a:pt x="54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5501;p60">
                <a:extLst>
                  <a:ext uri="{FF2B5EF4-FFF2-40B4-BE49-F238E27FC236}">
                    <a16:creationId xmlns:a16="http://schemas.microsoft.com/office/drawing/2014/main" id="{C2E18A22-4C19-4BD9-B3E2-1D123D70A05D}"/>
                  </a:ext>
                </a:extLst>
              </p:cNvPr>
              <p:cNvSpPr/>
              <p:nvPr/>
            </p:nvSpPr>
            <p:spPr>
              <a:xfrm>
                <a:off x="3679052" y="2008297"/>
                <a:ext cx="210482" cy="228983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7228" extrusionOk="0">
                    <a:moveTo>
                      <a:pt x="4179" y="334"/>
                    </a:moveTo>
                    <a:lnTo>
                      <a:pt x="4179" y="762"/>
                    </a:lnTo>
                    <a:lnTo>
                      <a:pt x="4179" y="786"/>
                    </a:lnTo>
                    <a:cubicBezTo>
                      <a:pt x="4179" y="869"/>
                      <a:pt x="4239" y="941"/>
                      <a:pt x="4334" y="965"/>
                    </a:cubicBezTo>
                    <a:cubicBezTo>
                      <a:pt x="4596" y="988"/>
                      <a:pt x="4846" y="1107"/>
                      <a:pt x="5072" y="1274"/>
                    </a:cubicBezTo>
                    <a:cubicBezTo>
                      <a:pt x="5102" y="1299"/>
                      <a:pt x="5138" y="1311"/>
                      <a:pt x="5174" y="1311"/>
                    </a:cubicBezTo>
                    <a:cubicBezTo>
                      <a:pt x="5225" y="1311"/>
                      <a:pt x="5276" y="1287"/>
                      <a:pt x="5310" y="1238"/>
                    </a:cubicBezTo>
                    <a:lnTo>
                      <a:pt x="5322" y="1227"/>
                    </a:lnTo>
                    <a:lnTo>
                      <a:pt x="5620" y="929"/>
                    </a:lnTo>
                    <a:lnTo>
                      <a:pt x="5715" y="1024"/>
                    </a:lnTo>
                    <a:lnTo>
                      <a:pt x="5418" y="1322"/>
                    </a:lnTo>
                    <a:lnTo>
                      <a:pt x="5406" y="1334"/>
                    </a:lnTo>
                    <a:cubicBezTo>
                      <a:pt x="5322" y="1393"/>
                      <a:pt x="5322" y="1500"/>
                      <a:pt x="5370" y="1572"/>
                    </a:cubicBezTo>
                    <a:cubicBezTo>
                      <a:pt x="5537" y="1798"/>
                      <a:pt x="5632" y="2048"/>
                      <a:pt x="5679" y="2310"/>
                    </a:cubicBezTo>
                    <a:cubicBezTo>
                      <a:pt x="5703" y="2405"/>
                      <a:pt x="5775" y="2465"/>
                      <a:pt x="5858" y="2465"/>
                    </a:cubicBezTo>
                    <a:lnTo>
                      <a:pt x="6311" y="2465"/>
                    </a:lnTo>
                    <a:lnTo>
                      <a:pt x="6311" y="2572"/>
                    </a:lnTo>
                    <a:lnTo>
                      <a:pt x="5846" y="2572"/>
                    </a:lnTo>
                    <a:cubicBezTo>
                      <a:pt x="5763" y="2572"/>
                      <a:pt x="5679" y="2631"/>
                      <a:pt x="5668" y="2715"/>
                    </a:cubicBezTo>
                    <a:cubicBezTo>
                      <a:pt x="5632" y="2989"/>
                      <a:pt x="5525" y="3239"/>
                      <a:pt x="5358" y="3465"/>
                    </a:cubicBezTo>
                    <a:cubicBezTo>
                      <a:pt x="5298" y="3536"/>
                      <a:pt x="5310" y="3643"/>
                      <a:pt x="5382" y="3703"/>
                    </a:cubicBezTo>
                    <a:lnTo>
                      <a:pt x="5406" y="3715"/>
                    </a:lnTo>
                    <a:lnTo>
                      <a:pt x="5715" y="4024"/>
                    </a:lnTo>
                    <a:lnTo>
                      <a:pt x="5620" y="4120"/>
                    </a:lnTo>
                    <a:lnTo>
                      <a:pt x="5310" y="3798"/>
                    </a:lnTo>
                    <a:cubicBezTo>
                      <a:pt x="5310" y="3798"/>
                      <a:pt x="5310" y="3786"/>
                      <a:pt x="5298" y="3786"/>
                    </a:cubicBezTo>
                    <a:cubicBezTo>
                      <a:pt x="5266" y="3747"/>
                      <a:pt x="5218" y="3729"/>
                      <a:pt x="5171" y="3729"/>
                    </a:cubicBezTo>
                    <a:cubicBezTo>
                      <a:pt x="5132" y="3729"/>
                      <a:pt x="5092" y="3741"/>
                      <a:pt x="5060" y="3763"/>
                    </a:cubicBezTo>
                    <a:cubicBezTo>
                      <a:pt x="4846" y="3917"/>
                      <a:pt x="4584" y="4024"/>
                      <a:pt x="4310" y="4072"/>
                    </a:cubicBezTo>
                    <a:cubicBezTo>
                      <a:pt x="4227" y="4084"/>
                      <a:pt x="4167" y="4155"/>
                      <a:pt x="4167" y="4251"/>
                    </a:cubicBezTo>
                    <a:lnTo>
                      <a:pt x="4167" y="4263"/>
                    </a:lnTo>
                    <a:lnTo>
                      <a:pt x="4167" y="4715"/>
                    </a:lnTo>
                    <a:lnTo>
                      <a:pt x="4060" y="4715"/>
                    </a:lnTo>
                    <a:lnTo>
                      <a:pt x="4060" y="4275"/>
                    </a:lnTo>
                    <a:lnTo>
                      <a:pt x="4060" y="4263"/>
                    </a:lnTo>
                    <a:cubicBezTo>
                      <a:pt x="4060" y="4179"/>
                      <a:pt x="4001" y="4096"/>
                      <a:pt x="3917" y="4084"/>
                    </a:cubicBezTo>
                    <a:cubicBezTo>
                      <a:pt x="3644" y="4060"/>
                      <a:pt x="3393" y="3941"/>
                      <a:pt x="3167" y="3774"/>
                    </a:cubicBezTo>
                    <a:cubicBezTo>
                      <a:pt x="3136" y="3749"/>
                      <a:pt x="3099" y="3736"/>
                      <a:pt x="3061" y="3736"/>
                    </a:cubicBezTo>
                    <a:cubicBezTo>
                      <a:pt x="3012" y="3736"/>
                      <a:pt x="2963" y="3758"/>
                      <a:pt x="2929" y="3798"/>
                    </a:cubicBezTo>
                    <a:cubicBezTo>
                      <a:pt x="2929" y="3798"/>
                      <a:pt x="2929" y="3822"/>
                      <a:pt x="2917" y="3822"/>
                    </a:cubicBezTo>
                    <a:lnTo>
                      <a:pt x="2608" y="4132"/>
                    </a:lnTo>
                    <a:lnTo>
                      <a:pt x="2512" y="4036"/>
                    </a:lnTo>
                    <a:lnTo>
                      <a:pt x="2810" y="3739"/>
                    </a:lnTo>
                    <a:lnTo>
                      <a:pt x="2822" y="3727"/>
                    </a:lnTo>
                    <a:cubicBezTo>
                      <a:pt x="2822" y="3727"/>
                      <a:pt x="2846" y="3727"/>
                      <a:pt x="2846" y="3715"/>
                    </a:cubicBezTo>
                    <a:cubicBezTo>
                      <a:pt x="2917" y="3655"/>
                      <a:pt x="2917" y="3548"/>
                      <a:pt x="2870" y="3477"/>
                    </a:cubicBezTo>
                    <a:cubicBezTo>
                      <a:pt x="2703" y="3262"/>
                      <a:pt x="2608" y="3001"/>
                      <a:pt x="2560" y="2727"/>
                    </a:cubicBezTo>
                    <a:cubicBezTo>
                      <a:pt x="2548" y="2643"/>
                      <a:pt x="2465" y="2584"/>
                      <a:pt x="2381" y="2584"/>
                    </a:cubicBezTo>
                    <a:lnTo>
                      <a:pt x="1929" y="2584"/>
                    </a:lnTo>
                    <a:lnTo>
                      <a:pt x="1929" y="2465"/>
                    </a:lnTo>
                    <a:lnTo>
                      <a:pt x="2381" y="2465"/>
                    </a:lnTo>
                    <a:cubicBezTo>
                      <a:pt x="2465" y="2465"/>
                      <a:pt x="2548" y="2405"/>
                      <a:pt x="2560" y="2310"/>
                    </a:cubicBezTo>
                    <a:cubicBezTo>
                      <a:pt x="2584" y="2048"/>
                      <a:pt x="2703" y="1798"/>
                      <a:pt x="2870" y="1572"/>
                    </a:cubicBezTo>
                    <a:cubicBezTo>
                      <a:pt x="2929" y="1500"/>
                      <a:pt x="2917" y="1393"/>
                      <a:pt x="2846" y="1334"/>
                    </a:cubicBezTo>
                    <a:lnTo>
                      <a:pt x="2822" y="1322"/>
                    </a:lnTo>
                    <a:lnTo>
                      <a:pt x="2524" y="1024"/>
                    </a:lnTo>
                    <a:lnTo>
                      <a:pt x="2620" y="929"/>
                    </a:lnTo>
                    <a:lnTo>
                      <a:pt x="2917" y="1227"/>
                    </a:lnTo>
                    <a:lnTo>
                      <a:pt x="2929" y="1238"/>
                    </a:lnTo>
                    <a:cubicBezTo>
                      <a:pt x="2963" y="1286"/>
                      <a:pt x="3012" y="1306"/>
                      <a:pt x="3062" y="1306"/>
                    </a:cubicBezTo>
                    <a:cubicBezTo>
                      <a:pt x="3099" y="1306"/>
                      <a:pt x="3137" y="1295"/>
                      <a:pt x="3167" y="1274"/>
                    </a:cubicBezTo>
                    <a:cubicBezTo>
                      <a:pt x="3393" y="1107"/>
                      <a:pt x="3644" y="1000"/>
                      <a:pt x="3917" y="953"/>
                    </a:cubicBezTo>
                    <a:cubicBezTo>
                      <a:pt x="4001" y="941"/>
                      <a:pt x="4060" y="869"/>
                      <a:pt x="4060" y="774"/>
                    </a:cubicBezTo>
                    <a:lnTo>
                      <a:pt x="4060" y="762"/>
                    </a:lnTo>
                    <a:lnTo>
                      <a:pt x="4060" y="334"/>
                    </a:lnTo>
                    <a:close/>
                    <a:moveTo>
                      <a:pt x="3894" y="0"/>
                    </a:moveTo>
                    <a:cubicBezTo>
                      <a:pt x="3810" y="0"/>
                      <a:pt x="3739" y="84"/>
                      <a:pt x="3739" y="167"/>
                    </a:cubicBezTo>
                    <a:lnTo>
                      <a:pt x="3739" y="667"/>
                    </a:lnTo>
                    <a:cubicBezTo>
                      <a:pt x="3513" y="703"/>
                      <a:pt x="3298" y="798"/>
                      <a:pt x="3108" y="929"/>
                    </a:cubicBezTo>
                    <a:lnTo>
                      <a:pt x="2762" y="584"/>
                    </a:lnTo>
                    <a:cubicBezTo>
                      <a:pt x="2733" y="554"/>
                      <a:pt x="2688" y="539"/>
                      <a:pt x="2643" y="539"/>
                    </a:cubicBezTo>
                    <a:cubicBezTo>
                      <a:pt x="2599" y="539"/>
                      <a:pt x="2554" y="554"/>
                      <a:pt x="2524" y="584"/>
                    </a:cubicBezTo>
                    <a:lnTo>
                      <a:pt x="2203" y="917"/>
                    </a:lnTo>
                    <a:cubicBezTo>
                      <a:pt x="2167" y="941"/>
                      <a:pt x="2155" y="988"/>
                      <a:pt x="2155" y="1036"/>
                    </a:cubicBezTo>
                    <a:cubicBezTo>
                      <a:pt x="2155" y="1084"/>
                      <a:pt x="2167" y="1119"/>
                      <a:pt x="2203" y="1155"/>
                    </a:cubicBezTo>
                    <a:lnTo>
                      <a:pt x="2536" y="1500"/>
                    </a:lnTo>
                    <a:cubicBezTo>
                      <a:pt x="2417" y="1691"/>
                      <a:pt x="2334" y="1893"/>
                      <a:pt x="2274" y="2119"/>
                    </a:cubicBezTo>
                    <a:lnTo>
                      <a:pt x="1786" y="2119"/>
                    </a:lnTo>
                    <a:cubicBezTo>
                      <a:pt x="1691" y="2119"/>
                      <a:pt x="1619" y="2191"/>
                      <a:pt x="1619" y="2286"/>
                    </a:cubicBezTo>
                    <a:lnTo>
                      <a:pt x="1619" y="2751"/>
                    </a:lnTo>
                    <a:cubicBezTo>
                      <a:pt x="1619" y="2834"/>
                      <a:pt x="1691" y="2905"/>
                      <a:pt x="1786" y="2905"/>
                    </a:cubicBezTo>
                    <a:lnTo>
                      <a:pt x="2274" y="2905"/>
                    </a:lnTo>
                    <a:cubicBezTo>
                      <a:pt x="2322" y="3084"/>
                      <a:pt x="2381" y="3251"/>
                      <a:pt x="2465" y="3417"/>
                    </a:cubicBezTo>
                    <a:lnTo>
                      <a:pt x="1084" y="3417"/>
                    </a:lnTo>
                    <a:cubicBezTo>
                      <a:pt x="988" y="3417"/>
                      <a:pt x="917" y="3489"/>
                      <a:pt x="917" y="3584"/>
                    </a:cubicBezTo>
                    <a:cubicBezTo>
                      <a:pt x="917" y="3667"/>
                      <a:pt x="988" y="3739"/>
                      <a:pt x="1084" y="3739"/>
                    </a:cubicBezTo>
                    <a:lnTo>
                      <a:pt x="2334" y="3739"/>
                    </a:lnTo>
                    <a:lnTo>
                      <a:pt x="2203" y="3882"/>
                    </a:lnTo>
                    <a:cubicBezTo>
                      <a:pt x="2143" y="3941"/>
                      <a:pt x="2143" y="4060"/>
                      <a:pt x="2203" y="4120"/>
                    </a:cubicBezTo>
                    <a:lnTo>
                      <a:pt x="2524" y="4441"/>
                    </a:lnTo>
                    <a:cubicBezTo>
                      <a:pt x="2560" y="4477"/>
                      <a:pt x="2608" y="4489"/>
                      <a:pt x="2643" y="4489"/>
                    </a:cubicBezTo>
                    <a:cubicBezTo>
                      <a:pt x="2691" y="4489"/>
                      <a:pt x="2739" y="4477"/>
                      <a:pt x="2762" y="4441"/>
                    </a:cubicBezTo>
                    <a:lnTo>
                      <a:pt x="3108" y="4096"/>
                    </a:lnTo>
                    <a:cubicBezTo>
                      <a:pt x="3286" y="4215"/>
                      <a:pt x="3489" y="4310"/>
                      <a:pt x="3703" y="4358"/>
                    </a:cubicBezTo>
                    <a:lnTo>
                      <a:pt x="3703" y="4370"/>
                    </a:lnTo>
                    <a:lnTo>
                      <a:pt x="3703" y="5144"/>
                    </a:lnTo>
                    <a:lnTo>
                      <a:pt x="155" y="5144"/>
                    </a:lnTo>
                    <a:cubicBezTo>
                      <a:pt x="72" y="5144"/>
                      <a:pt x="0" y="5215"/>
                      <a:pt x="0" y="5310"/>
                    </a:cubicBezTo>
                    <a:cubicBezTo>
                      <a:pt x="0" y="5394"/>
                      <a:pt x="72" y="5465"/>
                      <a:pt x="155" y="5465"/>
                    </a:cubicBezTo>
                    <a:lnTo>
                      <a:pt x="4417" y="5465"/>
                    </a:lnTo>
                    <a:lnTo>
                      <a:pt x="4120" y="7037"/>
                    </a:lnTo>
                    <a:cubicBezTo>
                      <a:pt x="4108" y="7120"/>
                      <a:pt x="4167" y="7215"/>
                      <a:pt x="4251" y="7227"/>
                    </a:cubicBezTo>
                    <a:lnTo>
                      <a:pt x="4286" y="7227"/>
                    </a:lnTo>
                    <a:cubicBezTo>
                      <a:pt x="4358" y="7227"/>
                      <a:pt x="4429" y="7168"/>
                      <a:pt x="4441" y="7096"/>
                    </a:cubicBezTo>
                    <a:lnTo>
                      <a:pt x="4787" y="5322"/>
                    </a:lnTo>
                    <a:cubicBezTo>
                      <a:pt x="4798" y="5275"/>
                      <a:pt x="4787" y="5215"/>
                      <a:pt x="4763" y="5191"/>
                    </a:cubicBezTo>
                    <a:cubicBezTo>
                      <a:pt x="4727" y="5144"/>
                      <a:pt x="4679" y="5132"/>
                      <a:pt x="4620" y="5132"/>
                    </a:cubicBezTo>
                    <a:lnTo>
                      <a:pt x="4048" y="5132"/>
                    </a:lnTo>
                    <a:lnTo>
                      <a:pt x="4048" y="5013"/>
                    </a:lnTo>
                    <a:lnTo>
                      <a:pt x="4370" y="5013"/>
                    </a:lnTo>
                    <a:cubicBezTo>
                      <a:pt x="4465" y="5013"/>
                      <a:pt x="4536" y="4929"/>
                      <a:pt x="4536" y="4846"/>
                    </a:cubicBezTo>
                    <a:lnTo>
                      <a:pt x="4536" y="4358"/>
                    </a:lnTo>
                    <a:cubicBezTo>
                      <a:pt x="4763" y="4310"/>
                      <a:pt x="4965" y="4215"/>
                      <a:pt x="5168" y="4084"/>
                    </a:cubicBezTo>
                    <a:lnTo>
                      <a:pt x="5501" y="4429"/>
                    </a:lnTo>
                    <a:cubicBezTo>
                      <a:pt x="5537" y="4453"/>
                      <a:pt x="5584" y="4477"/>
                      <a:pt x="5620" y="4477"/>
                    </a:cubicBezTo>
                    <a:cubicBezTo>
                      <a:pt x="5668" y="4477"/>
                      <a:pt x="5715" y="4453"/>
                      <a:pt x="5739" y="4429"/>
                    </a:cubicBezTo>
                    <a:lnTo>
                      <a:pt x="6072" y="4096"/>
                    </a:lnTo>
                    <a:cubicBezTo>
                      <a:pt x="6096" y="4072"/>
                      <a:pt x="6108" y="4024"/>
                      <a:pt x="6108" y="3977"/>
                    </a:cubicBezTo>
                    <a:cubicBezTo>
                      <a:pt x="6108" y="3941"/>
                      <a:pt x="6096" y="3894"/>
                      <a:pt x="6072" y="3858"/>
                    </a:cubicBezTo>
                    <a:lnTo>
                      <a:pt x="5727" y="3524"/>
                    </a:lnTo>
                    <a:cubicBezTo>
                      <a:pt x="5846" y="3322"/>
                      <a:pt x="5930" y="3120"/>
                      <a:pt x="5989" y="2893"/>
                    </a:cubicBezTo>
                    <a:lnTo>
                      <a:pt x="6489" y="2893"/>
                    </a:lnTo>
                    <a:cubicBezTo>
                      <a:pt x="6572" y="2893"/>
                      <a:pt x="6644" y="2822"/>
                      <a:pt x="6644" y="2727"/>
                    </a:cubicBezTo>
                    <a:lnTo>
                      <a:pt x="6644" y="2274"/>
                    </a:lnTo>
                    <a:cubicBezTo>
                      <a:pt x="6632" y="2191"/>
                      <a:pt x="6561" y="2119"/>
                      <a:pt x="6477" y="2119"/>
                    </a:cubicBezTo>
                    <a:lnTo>
                      <a:pt x="5977" y="2119"/>
                    </a:lnTo>
                    <a:cubicBezTo>
                      <a:pt x="5941" y="1893"/>
                      <a:pt x="5846" y="1691"/>
                      <a:pt x="5715" y="1500"/>
                    </a:cubicBezTo>
                    <a:lnTo>
                      <a:pt x="6060" y="1155"/>
                    </a:lnTo>
                    <a:cubicBezTo>
                      <a:pt x="6084" y="1119"/>
                      <a:pt x="6096" y="1084"/>
                      <a:pt x="6096" y="1036"/>
                    </a:cubicBezTo>
                    <a:cubicBezTo>
                      <a:pt x="6096" y="988"/>
                      <a:pt x="6084" y="941"/>
                      <a:pt x="6060" y="917"/>
                    </a:cubicBezTo>
                    <a:lnTo>
                      <a:pt x="5727" y="584"/>
                    </a:lnTo>
                    <a:cubicBezTo>
                      <a:pt x="5697" y="554"/>
                      <a:pt x="5653" y="539"/>
                      <a:pt x="5608" y="539"/>
                    </a:cubicBezTo>
                    <a:cubicBezTo>
                      <a:pt x="5563" y="539"/>
                      <a:pt x="5519" y="554"/>
                      <a:pt x="5489" y="584"/>
                    </a:cubicBezTo>
                    <a:lnTo>
                      <a:pt x="5144" y="929"/>
                    </a:lnTo>
                    <a:cubicBezTo>
                      <a:pt x="4953" y="810"/>
                      <a:pt x="4751" y="726"/>
                      <a:pt x="4525" y="667"/>
                    </a:cubicBezTo>
                    <a:lnTo>
                      <a:pt x="4525" y="167"/>
                    </a:lnTo>
                    <a:cubicBezTo>
                      <a:pt x="4525" y="84"/>
                      <a:pt x="4453" y="0"/>
                      <a:pt x="435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5502;p60">
                <a:extLst>
                  <a:ext uri="{FF2B5EF4-FFF2-40B4-BE49-F238E27FC236}">
                    <a16:creationId xmlns:a16="http://schemas.microsoft.com/office/drawing/2014/main" id="{F66697DA-2311-4C8B-AD8A-E0C31F171575}"/>
                  </a:ext>
                </a:extLst>
              </p:cNvPr>
              <p:cNvSpPr/>
              <p:nvPr/>
            </p:nvSpPr>
            <p:spPr>
              <a:xfrm>
                <a:off x="3772951" y="2050907"/>
                <a:ext cx="73973" cy="73593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323" extrusionOk="0">
                    <a:moveTo>
                      <a:pt x="1156" y="322"/>
                    </a:moveTo>
                    <a:cubicBezTo>
                      <a:pt x="1620" y="322"/>
                      <a:pt x="1989" y="703"/>
                      <a:pt x="1989" y="1167"/>
                    </a:cubicBezTo>
                    <a:cubicBezTo>
                      <a:pt x="1989" y="1620"/>
                      <a:pt x="1620" y="2001"/>
                      <a:pt x="1156" y="2001"/>
                    </a:cubicBezTo>
                    <a:cubicBezTo>
                      <a:pt x="691" y="2001"/>
                      <a:pt x="322" y="1620"/>
                      <a:pt x="322" y="1167"/>
                    </a:cubicBezTo>
                    <a:cubicBezTo>
                      <a:pt x="322" y="703"/>
                      <a:pt x="691" y="322"/>
                      <a:pt x="1156" y="322"/>
                    </a:cubicBezTo>
                    <a:close/>
                    <a:moveTo>
                      <a:pt x="1156" y="1"/>
                    </a:moveTo>
                    <a:cubicBezTo>
                      <a:pt x="513" y="1"/>
                      <a:pt x="1" y="524"/>
                      <a:pt x="1" y="1167"/>
                    </a:cubicBezTo>
                    <a:cubicBezTo>
                      <a:pt x="1" y="1798"/>
                      <a:pt x="513" y="2322"/>
                      <a:pt x="1156" y="2322"/>
                    </a:cubicBezTo>
                    <a:cubicBezTo>
                      <a:pt x="1799" y="2322"/>
                      <a:pt x="2323" y="1798"/>
                      <a:pt x="2323" y="1167"/>
                    </a:cubicBezTo>
                    <a:cubicBezTo>
                      <a:pt x="2334" y="524"/>
                      <a:pt x="1811" y="1"/>
                      <a:pt x="1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5503;p60">
                <a:extLst>
                  <a:ext uri="{FF2B5EF4-FFF2-40B4-BE49-F238E27FC236}">
                    <a16:creationId xmlns:a16="http://schemas.microsoft.com/office/drawing/2014/main" id="{F3078A74-4513-4E80-901F-1245196FDEDF}"/>
                  </a:ext>
                </a:extLst>
              </p:cNvPr>
              <p:cNvSpPr/>
              <p:nvPr/>
            </p:nvSpPr>
            <p:spPr>
              <a:xfrm>
                <a:off x="3790312" y="2069028"/>
                <a:ext cx="38491" cy="3849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215" extrusionOk="0">
                    <a:moveTo>
                      <a:pt x="608" y="322"/>
                    </a:moveTo>
                    <a:cubicBezTo>
                      <a:pt x="763" y="322"/>
                      <a:pt x="882" y="441"/>
                      <a:pt x="882" y="595"/>
                    </a:cubicBezTo>
                    <a:cubicBezTo>
                      <a:pt x="882" y="738"/>
                      <a:pt x="763" y="857"/>
                      <a:pt x="608" y="857"/>
                    </a:cubicBezTo>
                    <a:cubicBezTo>
                      <a:pt x="465" y="857"/>
                      <a:pt x="346" y="738"/>
                      <a:pt x="346" y="595"/>
                    </a:cubicBezTo>
                    <a:cubicBezTo>
                      <a:pt x="346" y="441"/>
                      <a:pt x="465" y="322"/>
                      <a:pt x="608" y="322"/>
                    </a:cubicBezTo>
                    <a:close/>
                    <a:moveTo>
                      <a:pt x="608" y="0"/>
                    </a:moveTo>
                    <a:cubicBezTo>
                      <a:pt x="286" y="0"/>
                      <a:pt x="1" y="262"/>
                      <a:pt x="1" y="607"/>
                    </a:cubicBezTo>
                    <a:cubicBezTo>
                      <a:pt x="1" y="929"/>
                      <a:pt x="262" y="1215"/>
                      <a:pt x="608" y="1215"/>
                    </a:cubicBezTo>
                    <a:cubicBezTo>
                      <a:pt x="941" y="1215"/>
                      <a:pt x="1215" y="953"/>
                      <a:pt x="1215" y="607"/>
                    </a:cubicBezTo>
                    <a:cubicBezTo>
                      <a:pt x="1215" y="262"/>
                      <a:pt x="953" y="0"/>
                      <a:pt x="6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5504;p60">
                <a:extLst>
                  <a:ext uri="{FF2B5EF4-FFF2-40B4-BE49-F238E27FC236}">
                    <a16:creationId xmlns:a16="http://schemas.microsoft.com/office/drawing/2014/main" id="{02969433-98EA-4129-89A6-2332385F307A}"/>
                  </a:ext>
                </a:extLst>
              </p:cNvPr>
              <p:cNvSpPr/>
              <p:nvPr/>
            </p:nvSpPr>
            <p:spPr>
              <a:xfrm>
                <a:off x="3522521" y="2081447"/>
                <a:ext cx="294212" cy="225688"/>
              </a:xfrm>
              <a:custGeom>
                <a:avLst/>
                <a:gdLst/>
                <a:ahLst/>
                <a:cxnLst/>
                <a:rect l="l" t="t" r="r" b="b"/>
                <a:pathLst>
                  <a:path w="9287" h="7124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lnTo>
                      <a:pt x="0" y="6954"/>
                    </a:lnTo>
                    <a:cubicBezTo>
                      <a:pt x="0" y="7121"/>
                      <a:pt x="143" y="7121"/>
                      <a:pt x="262" y="7121"/>
                    </a:cubicBezTo>
                    <a:cubicBezTo>
                      <a:pt x="351" y="7121"/>
                      <a:pt x="2483" y="7124"/>
                      <a:pt x="4603" y="7124"/>
                    </a:cubicBezTo>
                    <a:cubicBezTo>
                      <a:pt x="6724" y="7124"/>
                      <a:pt x="8835" y="7121"/>
                      <a:pt x="8882" y="7109"/>
                    </a:cubicBezTo>
                    <a:cubicBezTo>
                      <a:pt x="8942" y="7085"/>
                      <a:pt x="8989" y="7026"/>
                      <a:pt x="9001" y="6966"/>
                    </a:cubicBezTo>
                    <a:lnTo>
                      <a:pt x="9287" y="5466"/>
                    </a:lnTo>
                    <a:cubicBezTo>
                      <a:pt x="9275" y="5395"/>
                      <a:pt x="9216" y="5299"/>
                      <a:pt x="9120" y="5287"/>
                    </a:cubicBezTo>
                    <a:cubicBezTo>
                      <a:pt x="9113" y="5286"/>
                      <a:pt x="9106" y="5286"/>
                      <a:pt x="9099" y="5286"/>
                    </a:cubicBezTo>
                    <a:cubicBezTo>
                      <a:pt x="9021" y="5286"/>
                      <a:pt x="8941" y="5342"/>
                      <a:pt x="8930" y="5418"/>
                    </a:cubicBezTo>
                    <a:lnTo>
                      <a:pt x="8680" y="6788"/>
                    </a:lnTo>
                    <a:lnTo>
                      <a:pt x="357" y="6788"/>
                    </a:lnTo>
                    <a:lnTo>
                      <a:pt x="1036" y="3192"/>
                    </a:lnTo>
                    <a:lnTo>
                      <a:pt x="4429" y="3192"/>
                    </a:lnTo>
                    <a:cubicBezTo>
                      <a:pt x="4524" y="3192"/>
                      <a:pt x="4596" y="3120"/>
                      <a:pt x="4596" y="3025"/>
                    </a:cubicBezTo>
                    <a:cubicBezTo>
                      <a:pt x="4596" y="2930"/>
                      <a:pt x="4524" y="2858"/>
                      <a:pt x="4429" y="2858"/>
                    </a:cubicBezTo>
                    <a:lnTo>
                      <a:pt x="905" y="2858"/>
                    </a:lnTo>
                    <a:cubicBezTo>
                      <a:pt x="834" y="2858"/>
                      <a:pt x="750" y="2918"/>
                      <a:pt x="738" y="2989"/>
                    </a:cubicBezTo>
                    <a:lnTo>
                      <a:pt x="322" y="5168"/>
                    </a:lnTo>
                    <a:lnTo>
                      <a:pt x="322" y="334"/>
                    </a:lnTo>
                    <a:lnTo>
                      <a:pt x="2453" y="334"/>
                    </a:lnTo>
                    <a:lnTo>
                      <a:pt x="3536" y="1418"/>
                    </a:lnTo>
                    <a:cubicBezTo>
                      <a:pt x="3572" y="1442"/>
                      <a:pt x="3608" y="1465"/>
                      <a:pt x="3655" y="1465"/>
                    </a:cubicBezTo>
                    <a:lnTo>
                      <a:pt x="5358" y="1465"/>
                    </a:lnTo>
                    <a:cubicBezTo>
                      <a:pt x="5441" y="1465"/>
                      <a:pt x="5513" y="1394"/>
                      <a:pt x="5513" y="1299"/>
                    </a:cubicBezTo>
                    <a:cubicBezTo>
                      <a:pt x="5513" y="1204"/>
                      <a:pt x="5441" y="1132"/>
                      <a:pt x="5358" y="1132"/>
                    </a:cubicBezTo>
                    <a:lnTo>
                      <a:pt x="3727" y="1132"/>
                    </a:lnTo>
                    <a:lnTo>
                      <a:pt x="2643" y="49"/>
                    </a:lnTo>
                    <a:cubicBezTo>
                      <a:pt x="2619" y="13"/>
                      <a:pt x="2572" y="1"/>
                      <a:pt x="25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5505;p60">
                <a:extLst>
                  <a:ext uri="{FF2B5EF4-FFF2-40B4-BE49-F238E27FC236}">
                    <a16:creationId xmlns:a16="http://schemas.microsoft.com/office/drawing/2014/main" id="{40539EBF-CC34-4591-AE63-8C9AF90D0508}"/>
                  </a:ext>
                </a:extLst>
              </p:cNvPr>
              <p:cNvSpPr/>
              <p:nvPr/>
            </p:nvSpPr>
            <p:spPr>
              <a:xfrm>
                <a:off x="3810682" y="2248812"/>
                <a:ext cx="1774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56" h="8" extrusionOk="0">
                    <a:moveTo>
                      <a:pt x="1" y="1"/>
                    </a:moveTo>
                    <a:cubicBezTo>
                      <a:pt x="1" y="1"/>
                      <a:pt x="7" y="2"/>
                      <a:pt x="24" y="4"/>
                    </a:cubicBezTo>
                    <a:cubicBezTo>
                      <a:pt x="44" y="7"/>
                      <a:pt x="52" y="8"/>
                      <a:pt x="53" y="8"/>
                    </a:cubicBezTo>
                    <a:cubicBezTo>
                      <a:pt x="55" y="8"/>
                      <a:pt x="3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6D407849-A28D-4B9C-BD64-8312DFE61098}"/>
              </a:ext>
            </a:extLst>
          </p:cNvPr>
          <p:cNvGrpSpPr/>
          <p:nvPr/>
        </p:nvGrpSpPr>
        <p:grpSpPr>
          <a:xfrm>
            <a:off x="5265677" y="1437420"/>
            <a:ext cx="362176" cy="351538"/>
            <a:chOff x="5195827" y="1418574"/>
            <a:chExt cx="427388" cy="414834"/>
          </a:xfrm>
        </p:grpSpPr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43E6F76-253A-4887-8427-FD0E589BC3DE}"/>
                </a:ext>
              </a:extLst>
            </p:cNvPr>
            <p:cNvSpPr/>
            <p:nvPr/>
          </p:nvSpPr>
          <p:spPr>
            <a:xfrm>
              <a:off x="5195827" y="1418574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" name="Google Shape;5599;p60">
              <a:extLst>
                <a:ext uri="{FF2B5EF4-FFF2-40B4-BE49-F238E27FC236}">
                  <a16:creationId xmlns:a16="http://schemas.microsoft.com/office/drawing/2014/main" id="{63D08764-4F21-4AD0-967B-8BB3A3DD39BB}"/>
                </a:ext>
              </a:extLst>
            </p:cNvPr>
            <p:cNvGrpSpPr/>
            <p:nvPr/>
          </p:nvGrpSpPr>
          <p:grpSpPr>
            <a:xfrm>
              <a:off x="5262364" y="1470675"/>
              <a:ext cx="302238" cy="272383"/>
              <a:chOff x="3967213" y="1975477"/>
              <a:chExt cx="368185" cy="331816"/>
            </a:xfrm>
            <a:solidFill>
              <a:schemeClr val="bg1"/>
            </a:solidFill>
          </p:grpSpPr>
          <p:sp>
            <p:nvSpPr>
              <p:cNvPr id="372" name="Google Shape;5600;p60">
                <a:extLst>
                  <a:ext uri="{FF2B5EF4-FFF2-40B4-BE49-F238E27FC236}">
                    <a16:creationId xmlns:a16="http://schemas.microsoft.com/office/drawing/2014/main" id="{BD729A72-F882-4BE7-9F88-95E1D7E79E03}"/>
                  </a:ext>
                </a:extLst>
              </p:cNvPr>
              <p:cNvSpPr/>
              <p:nvPr/>
            </p:nvSpPr>
            <p:spPr>
              <a:xfrm>
                <a:off x="3967213" y="1975477"/>
                <a:ext cx="368185" cy="331816"/>
              </a:xfrm>
              <a:custGeom>
                <a:avLst/>
                <a:gdLst/>
                <a:ahLst/>
                <a:cxnLst/>
                <a:rect l="l" t="t" r="r" b="b"/>
                <a:pathLst>
                  <a:path w="11622" h="10474" extrusionOk="0">
                    <a:moveTo>
                      <a:pt x="9026" y="0"/>
                    </a:moveTo>
                    <a:cubicBezTo>
                      <a:pt x="7585" y="0"/>
                      <a:pt x="6430" y="1179"/>
                      <a:pt x="6430" y="2608"/>
                    </a:cubicBezTo>
                    <a:cubicBezTo>
                      <a:pt x="6430" y="3072"/>
                      <a:pt x="6549" y="3513"/>
                      <a:pt x="6763" y="3882"/>
                    </a:cubicBezTo>
                    <a:lnTo>
                      <a:pt x="5680" y="3882"/>
                    </a:lnTo>
                    <a:cubicBezTo>
                      <a:pt x="5597" y="3882"/>
                      <a:pt x="5513" y="3965"/>
                      <a:pt x="5513" y="4048"/>
                    </a:cubicBezTo>
                    <a:cubicBezTo>
                      <a:pt x="5513" y="4144"/>
                      <a:pt x="5597" y="4215"/>
                      <a:pt x="5680" y="4215"/>
                    </a:cubicBezTo>
                    <a:lnTo>
                      <a:pt x="6978" y="4215"/>
                    </a:lnTo>
                    <a:cubicBezTo>
                      <a:pt x="7454" y="4810"/>
                      <a:pt x="8192" y="5191"/>
                      <a:pt x="9014" y="5191"/>
                    </a:cubicBezTo>
                    <a:cubicBezTo>
                      <a:pt x="9180" y="5191"/>
                      <a:pt x="9359" y="5180"/>
                      <a:pt x="9502" y="5156"/>
                    </a:cubicBezTo>
                    <a:lnTo>
                      <a:pt x="9502" y="5775"/>
                    </a:lnTo>
                    <a:lnTo>
                      <a:pt x="977" y="5775"/>
                    </a:lnTo>
                    <a:cubicBezTo>
                      <a:pt x="905" y="5775"/>
                      <a:pt x="834" y="5834"/>
                      <a:pt x="810" y="5906"/>
                    </a:cubicBezTo>
                    <a:lnTo>
                      <a:pt x="322" y="8466"/>
                    </a:lnTo>
                    <a:lnTo>
                      <a:pt x="322" y="2965"/>
                    </a:lnTo>
                    <a:lnTo>
                      <a:pt x="2691" y="2965"/>
                    </a:lnTo>
                    <a:lnTo>
                      <a:pt x="3882" y="4156"/>
                    </a:lnTo>
                    <a:cubicBezTo>
                      <a:pt x="3906" y="4179"/>
                      <a:pt x="3953" y="4203"/>
                      <a:pt x="4001" y="4203"/>
                    </a:cubicBezTo>
                    <a:lnTo>
                      <a:pt x="5001" y="4203"/>
                    </a:lnTo>
                    <a:cubicBezTo>
                      <a:pt x="5085" y="4203"/>
                      <a:pt x="5156" y="4120"/>
                      <a:pt x="5156" y="4037"/>
                    </a:cubicBezTo>
                    <a:cubicBezTo>
                      <a:pt x="5156" y="3941"/>
                      <a:pt x="5085" y="3870"/>
                      <a:pt x="5001" y="3870"/>
                    </a:cubicBezTo>
                    <a:lnTo>
                      <a:pt x="4073" y="3870"/>
                    </a:lnTo>
                    <a:lnTo>
                      <a:pt x="2882" y="2679"/>
                    </a:lnTo>
                    <a:cubicBezTo>
                      <a:pt x="2858" y="2655"/>
                      <a:pt x="2810" y="2632"/>
                      <a:pt x="2763" y="2632"/>
                    </a:cubicBezTo>
                    <a:lnTo>
                      <a:pt x="155" y="2632"/>
                    </a:lnTo>
                    <a:cubicBezTo>
                      <a:pt x="72" y="2632"/>
                      <a:pt x="1" y="2715"/>
                      <a:pt x="1" y="2798"/>
                    </a:cubicBezTo>
                    <a:lnTo>
                      <a:pt x="1" y="10299"/>
                    </a:lnTo>
                    <a:cubicBezTo>
                      <a:pt x="1" y="10457"/>
                      <a:pt x="121" y="10466"/>
                      <a:pt x="248" y="10466"/>
                    </a:cubicBezTo>
                    <a:cubicBezTo>
                      <a:pt x="264" y="10466"/>
                      <a:pt x="281" y="10466"/>
                      <a:pt x="298" y="10466"/>
                    </a:cubicBezTo>
                    <a:cubicBezTo>
                      <a:pt x="414" y="10466"/>
                      <a:pt x="3457" y="10474"/>
                      <a:pt x="6062" y="10474"/>
                    </a:cubicBezTo>
                    <a:cubicBezTo>
                      <a:pt x="8016" y="10474"/>
                      <a:pt x="9723" y="10469"/>
                      <a:pt x="9764" y="10454"/>
                    </a:cubicBezTo>
                    <a:cubicBezTo>
                      <a:pt x="9799" y="10418"/>
                      <a:pt x="9847" y="10371"/>
                      <a:pt x="9859" y="10335"/>
                    </a:cubicBezTo>
                    <a:lnTo>
                      <a:pt x="10192" y="8609"/>
                    </a:lnTo>
                    <a:cubicBezTo>
                      <a:pt x="10204" y="8513"/>
                      <a:pt x="10145" y="8430"/>
                      <a:pt x="10061" y="8406"/>
                    </a:cubicBezTo>
                    <a:cubicBezTo>
                      <a:pt x="10053" y="8405"/>
                      <a:pt x="10045" y="8405"/>
                      <a:pt x="10037" y="8405"/>
                    </a:cubicBezTo>
                    <a:cubicBezTo>
                      <a:pt x="9952" y="8405"/>
                      <a:pt x="9881" y="8461"/>
                      <a:pt x="9859" y="8537"/>
                    </a:cubicBezTo>
                    <a:lnTo>
                      <a:pt x="9561" y="10121"/>
                    </a:lnTo>
                    <a:lnTo>
                      <a:pt x="393" y="10121"/>
                    </a:lnTo>
                    <a:lnTo>
                      <a:pt x="1155" y="6132"/>
                    </a:lnTo>
                    <a:lnTo>
                      <a:pt x="10335" y="6132"/>
                    </a:lnTo>
                    <a:lnTo>
                      <a:pt x="10014" y="7870"/>
                    </a:lnTo>
                    <a:cubicBezTo>
                      <a:pt x="10002" y="7966"/>
                      <a:pt x="10061" y="8049"/>
                      <a:pt x="10145" y="8061"/>
                    </a:cubicBezTo>
                    <a:cubicBezTo>
                      <a:pt x="10159" y="8064"/>
                      <a:pt x="10173" y="8066"/>
                      <a:pt x="10186" y="8066"/>
                    </a:cubicBezTo>
                    <a:cubicBezTo>
                      <a:pt x="10263" y="8066"/>
                      <a:pt x="10325" y="8011"/>
                      <a:pt x="10335" y="7930"/>
                    </a:cubicBezTo>
                    <a:lnTo>
                      <a:pt x="10716" y="6001"/>
                    </a:lnTo>
                    <a:cubicBezTo>
                      <a:pt x="10728" y="5953"/>
                      <a:pt x="10716" y="5894"/>
                      <a:pt x="10680" y="5870"/>
                    </a:cubicBezTo>
                    <a:cubicBezTo>
                      <a:pt x="10657" y="5822"/>
                      <a:pt x="10609" y="5811"/>
                      <a:pt x="10550" y="5811"/>
                    </a:cubicBezTo>
                    <a:lnTo>
                      <a:pt x="9847" y="5811"/>
                    </a:lnTo>
                    <a:lnTo>
                      <a:pt x="9847" y="5096"/>
                    </a:lnTo>
                    <a:cubicBezTo>
                      <a:pt x="10776" y="4775"/>
                      <a:pt x="11466" y="3965"/>
                      <a:pt x="11585" y="2965"/>
                    </a:cubicBezTo>
                    <a:cubicBezTo>
                      <a:pt x="11609" y="2858"/>
                      <a:pt x="11550" y="2774"/>
                      <a:pt x="11454" y="2751"/>
                    </a:cubicBezTo>
                    <a:cubicBezTo>
                      <a:pt x="11448" y="2750"/>
                      <a:pt x="11442" y="2749"/>
                      <a:pt x="11436" y="2749"/>
                    </a:cubicBezTo>
                    <a:cubicBezTo>
                      <a:pt x="11358" y="2749"/>
                      <a:pt x="11275" y="2817"/>
                      <a:pt x="11264" y="2905"/>
                    </a:cubicBezTo>
                    <a:cubicBezTo>
                      <a:pt x="11109" y="4025"/>
                      <a:pt x="10145" y="4870"/>
                      <a:pt x="9014" y="4870"/>
                    </a:cubicBezTo>
                    <a:cubicBezTo>
                      <a:pt x="7763" y="4870"/>
                      <a:pt x="6751" y="3858"/>
                      <a:pt x="6751" y="2608"/>
                    </a:cubicBezTo>
                    <a:cubicBezTo>
                      <a:pt x="6751" y="1358"/>
                      <a:pt x="7763" y="346"/>
                      <a:pt x="9014" y="346"/>
                    </a:cubicBezTo>
                    <a:cubicBezTo>
                      <a:pt x="10133" y="346"/>
                      <a:pt x="11097" y="1179"/>
                      <a:pt x="11264" y="2274"/>
                    </a:cubicBezTo>
                    <a:cubicBezTo>
                      <a:pt x="11275" y="2363"/>
                      <a:pt x="11358" y="2431"/>
                      <a:pt x="11436" y="2431"/>
                    </a:cubicBezTo>
                    <a:cubicBezTo>
                      <a:pt x="11442" y="2431"/>
                      <a:pt x="11448" y="2430"/>
                      <a:pt x="11454" y="2429"/>
                    </a:cubicBezTo>
                    <a:cubicBezTo>
                      <a:pt x="11550" y="2417"/>
                      <a:pt x="11621" y="2322"/>
                      <a:pt x="11609" y="2239"/>
                    </a:cubicBezTo>
                    <a:cubicBezTo>
                      <a:pt x="11514" y="1620"/>
                      <a:pt x="11204" y="1060"/>
                      <a:pt x="10740" y="643"/>
                    </a:cubicBezTo>
                    <a:cubicBezTo>
                      <a:pt x="10264" y="227"/>
                      <a:pt x="9657" y="0"/>
                      <a:pt x="90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5601;p60">
                <a:extLst>
                  <a:ext uri="{FF2B5EF4-FFF2-40B4-BE49-F238E27FC236}">
                    <a16:creationId xmlns:a16="http://schemas.microsoft.com/office/drawing/2014/main" id="{4581C076-8457-4E75-8AC7-FF230A944321}"/>
                  </a:ext>
                </a:extLst>
              </p:cNvPr>
              <p:cNvSpPr/>
              <p:nvPr/>
            </p:nvSpPr>
            <p:spPr>
              <a:xfrm>
                <a:off x="4237665" y="2034307"/>
                <a:ext cx="32092" cy="6377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2013" extrusionOk="0">
                    <a:moveTo>
                      <a:pt x="179" y="1"/>
                    </a:moveTo>
                    <a:cubicBezTo>
                      <a:pt x="84" y="1"/>
                      <a:pt x="12" y="72"/>
                      <a:pt x="12" y="167"/>
                    </a:cubicBezTo>
                    <a:cubicBezTo>
                      <a:pt x="12" y="263"/>
                      <a:pt x="84" y="334"/>
                      <a:pt x="179" y="334"/>
                    </a:cubicBezTo>
                    <a:lnTo>
                      <a:pt x="322" y="334"/>
                    </a:lnTo>
                    <a:lnTo>
                      <a:pt x="322" y="1691"/>
                    </a:lnTo>
                    <a:lnTo>
                      <a:pt x="167" y="1691"/>
                    </a:lnTo>
                    <a:cubicBezTo>
                      <a:pt x="72" y="1691"/>
                      <a:pt x="0" y="1763"/>
                      <a:pt x="0" y="1846"/>
                    </a:cubicBezTo>
                    <a:cubicBezTo>
                      <a:pt x="0" y="1941"/>
                      <a:pt x="72" y="2013"/>
                      <a:pt x="167" y="2013"/>
                    </a:cubicBezTo>
                    <a:lnTo>
                      <a:pt x="846" y="2013"/>
                    </a:lnTo>
                    <a:cubicBezTo>
                      <a:pt x="941" y="2013"/>
                      <a:pt x="1012" y="1941"/>
                      <a:pt x="1012" y="1846"/>
                    </a:cubicBezTo>
                    <a:cubicBezTo>
                      <a:pt x="1012" y="1775"/>
                      <a:pt x="941" y="1703"/>
                      <a:pt x="846" y="1703"/>
                    </a:cubicBezTo>
                    <a:lnTo>
                      <a:pt x="667" y="1703"/>
                    </a:lnTo>
                    <a:lnTo>
                      <a:pt x="667" y="167"/>
                    </a:lnTo>
                    <a:cubicBezTo>
                      <a:pt x="667" y="72"/>
                      <a:pt x="59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5602;p60">
                <a:extLst>
                  <a:ext uri="{FF2B5EF4-FFF2-40B4-BE49-F238E27FC236}">
                    <a16:creationId xmlns:a16="http://schemas.microsoft.com/office/drawing/2014/main" id="{45EA159B-5646-413A-8F17-D0908BAF544C}"/>
                  </a:ext>
                </a:extLst>
              </p:cNvPr>
              <p:cNvSpPr/>
              <p:nvPr/>
            </p:nvSpPr>
            <p:spPr>
              <a:xfrm>
                <a:off x="4241815" y="2014317"/>
                <a:ext cx="17012" cy="17012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37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7"/>
                      <a:pt x="119" y="536"/>
                      <a:pt x="274" y="536"/>
                    </a:cubicBezTo>
                    <a:cubicBezTo>
                      <a:pt x="417" y="536"/>
                      <a:pt x="536" y="417"/>
                      <a:pt x="536" y="263"/>
                    </a:cubicBezTo>
                    <a:cubicBezTo>
                      <a:pt x="536" y="120"/>
                      <a:pt x="417" y="1"/>
                      <a:pt x="2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826764FD-3CF8-4E3A-BE93-34A454DF8F72}"/>
              </a:ext>
            </a:extLst>
          </p:cNvPr>
          <p:cNvGrpSpPr/>
          <p:nvPr/>
        </p:nvGrpSpPr>
        <p:grpSpPr>
          <a:xfrm>
            <a:off x="2248728" y="2710696"/>
            <a:ext cx="362176" cy="351538"/>
            <a:chOff x="2172528" y="2660100"/>
            <a:chExt cx="427388" cy="414834"/>
          </a:xfrm>
        </p:grpSpPr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8BA740D4-AC94-4C24-AA44-AA303CE9DFFC}"/>
                </a:ext>
              </a:extLst>
            </p:cNvPr>
            <p:cNvSpPr/>
            <p:nvPr/>
          </p:nvSpPr>
          <p:spPr>
            <a:xfrm>
              <a:off x="2172528" y="2660100"/>
              <a:ext cx="427388" cy="414834"/>
            </a:xfrm>
            <a:prstGeom prst="ellipse">
              <a:avLst/>
            </a:prstGeom>
            <a:solidFill>
              <a:srgbClr val="A5B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7" name="Google Shape;4856;p59">
              <a:extLst>
                <a:ext uri="{FF2B5EF4-FFF2-40B4-BE49-F238E27FC236}">
                  <a16:creationId xmlns:a16="http://schemas.microsoft.com/office/drawing/2014/main" id="{88263C67-CDB3-46F2-9F09-C0210826B64F}"/>
                </a:ext>
              </a:extLst>
            </p:cNvPr>
            <p:cNvGrpSpPr/>
            <p:nvPr/>
          </p:nvGrpSpPr>
          <p:grpSpPr>
            <a:xfrm>
              <a:off x="2230229" y="2783300"/>
              <a:ext cx="286532" cy="188844"/>
              <a:chOff x="3988156" y="1568461"/>
              <a:chExt cx="349052" cy="230049"/>
            </a:xfrm>
            <a:solidFill>
              <a:schemeClr val="bg1"/>
            </a:solidFill>
          </p:grpSpPr>
          <p:sp>
            <p:nvSpPr>
              <p:cNvPr id="378" name="Google Shape;4857;p59">
                <a:extLst>
                  <a:ext uri="{FF2B5EF4-FFF2-40B4-BE49-F238E27FC236}">
                    <a16:creationId xmlns:a16="http://schemas.microsoft.com/office/drawing/2014/main" id="{1589E0E0-DB9F-4793-BC4F-B13915C32668}"/>
                  </a:ext>
                </a:extLst>
              </p:cNvPr>
              <p:cNvSpPr/>
              <p:nvPr/>
            </p:nvSpPr>
            <p:spPr>
              <a:xfrm>
                <a:off x="3988156" y="1571135"/>
                <a:ext cx="349052" cy="227376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7144" extrusionOk="0">
                    <a:moveTo>
                      <a:pt x="3203" y="322"/>
                    </a:moveTo>
                    <a:cubicBezTo>
                      <a:pt x="3489" y="322"/>
                      <a:pt x="3763" y="429"/>
                      <a:pt x="3977" y="631"/>
                    </a:cubicBezTo>
                    <a:lnTo>
                      <a:pt x="6168" y="2703"/>
                    </a:lnTo>
                    <a:lnTo>
                      <a:pt x="4930" y="2703"/>
                    </a:lnTo>
                    <a:lnTo>
                      <a:pt x="3072" y="322"/>
                    </a:lnTo>
                    <a:close/>
                    <a:moveTo>
                      <a:pt x="9240" y="3012"/>
                    </a:moveTo>
                    <a:cubicBezTo>
                      <a:pt x="9514" y="3036"/>
                      <a:pt x="9752" y="3143"/>
                      <a:pt x="9942" y="3346"/>
                    </a:cubicBezTo>
                    <a:lnTo>
                      <a:pt x="10049" y="3441"/>
                    </a:lnTo>
                    <a:lnTo>
                      <a:pt x="9406" y="3441"/>
                    </a:lnTo>
                    <a:lnTo>
                      <a:pt x="9406" y="3453"/>
                    </a:lnTo>
                    <a:cubicBezTo>
                      <a:pt x="9323" y="3453"/>
                      <a:pt x="9240" y="3370"/>
                      <a:pt x="9240" y="3286"/>
                    </a:cubicBezTo>
                    <a:lnTo>
                      <a:pt x="9240" y="3012"/>
                    </a:lnTo>
                    <a:close/>
                    <a:moveTo>
                      <a:pt x="6894" y="3715"/>
                    </a:moveTo>
                    <a:lnTo>
                      <a:pt x="3977" y="6477"/>
                    </a:lnTo>
                    <a:cubicBezTo>
                      <a:pt x="3763" y="6679"/>
                      <a:pt x="3501" y="6799"/>
                      <a:pt x="3203" y="6799"/>
                    </a:cubicBezTo>
                    <a:lnTo>
                      <a:pt x="3072" y="6799"/>
                    </a:lnTo>
                    <a:lnTo>
                      <a:pt x="5466" y="3715"/>
                    </a:lnTo>
                    <a:close/>
                    <a:moveTo>
                      <a:pt x="2953" y="0"/>
                    </a:moveTo>
                    <a:cubicBezTo>
                      <a:pt x="2846" y="0"/>
                      <a:pt x="2751" y="60"/>
                      <a:pt x="2703" y="143"/>
                    </a:cubicBezTo>
                    <a:cubicBezTo>
                      <a:pt x="2668" y="238"/>
                      <a:pt x="2679" y="333"/>
                      <a:pt x="2739" y="429"/>
                    </a:cubicBezTo>
                    <a:lnTo>
                      <a:pt x="4513" y="2703"/>
                    </a:lnTo>
                    <a:lnTo>
                      <a:pt x="2191" y="2703"/>
                    </a:lnTo>
                    <a:cubicBezTo>
                      <a:pt x="2096" y="2703"/>
                      <a:pt x="2013" y="2655"/>
                      <a:pt x="1953" y="2572"/>
                    </a:cubicBezTo>
                    <a:lnTo>
                      <a:pt x="1239" y="1334"/>
                    </a:lnTo>
                    <a:cubicBezTo>
                      <a:pt x="1132" y="1155"/>
                      <a:pt x="941" y="1048"/>
                      <a:pt x="727" y="1048"/>
                    </a:cubicBezTo>
                    <a:lnTo>
                      <a:pt x="274" y="1048"/>
                    </a:lnTo>
                    <a:cubicBezTo>
                      <a:pt x="120" y="1048"/>
                      <a:pt x="1" y="1167"/>
                      <a:pt x="1" y="1322"/>
                    </a:cubicBezTo>
                    <a:lnTo>
                      <a:pt x="1" y="3834"/>
                    </a:lnTo>
                    <a:cubicBezTo>
                      <a:pt x="1" y="4167"/>
                      <a:pt x="274" y="4429"/>
                      <a:pt x="596" y="4429"/>
                    </a:cubicBezTo>
                    <a:lnTo>
                      <a:pt x="1977" y="4429"/>
                    </a:lnTo>
                    <a:cubicBezTo>
                      <a:pt x="2072" y="4429"/>
                      <a:pt x="2144" y="4358"/>
                      <a:pt x="2144" y="4263"/>
                    </a:cubicBezTo>
                    <a:cubicBezTo>
                      <a:pt x="2144" y="4179"/>
                      <a:pt x="2072" y="4096"/>
                      <a:pt x="1977" y="4096"/>
                    </a:cubicBezTo>
                    <a:lnTo>
                      <a:pt x="596" y="4096"/>
                    </a:lnTo>
                    <a:cubicBezTo>
                      <a:pt x="453" y="4096"/>
                      <a:pt x="310" y="3977"/>
                      <a:pt x="310" y="3822"/>
                    </a:cubicBezTo>
                    <a:lnTo>
                      <a:pt x="310" y="1369"/>
                    </a:lnTo>
                    <a:lnTo>
                      <a:pt x="727" y="1369"/>
                    </a:lnTo>
                    <a:cubicBezTo>
                      <a:pt x="834" y="1369"/>
                      <a:pt x="905" y="1405"/>
                      <a:pt x="965" y="1500"/>
                    </a:cubicBezTo>
                    <a:lnTo>
                      <a:pt x="1679" y="2739"/>
                    </a:lnTo>
                    <a:cubicBezTo>
                      <a:pt x="1786" y="2905"/>
                      <a:pt x="1977" y="3036"/>
                      <a:pt x="2191" y="3036"/>
                    </a:cubicBezTo>
                    <a:lnTo>
                      <a:pt x="8895" y="3036"/>
                    </a:lnTo>
                    <a:lnTo>
                      <a:pt x="8895" y="3298"/>
                    </a:lnTo>
                    <a:cubicBezTo>
                      <a:pt x="8895" y="3572"/>
                      <a:pt x="9109" y="3774"/>
                      <a:pt x="9371" y="3774"/>
                    </a:cubicBezTo>
                    <a:lnTo>
                      <a:pt x="10323" y="3774"/>
                    </a:lnTo>
                    <a:lnTo>
                      <a:pt x="10538" y="3977"/>
                    </a:lnTo>
                    <a:cubicBezTo>
                      <a:pt x="10561" y="4012"/>
                      <a:pt x="10597" y="4060"/>
                      <a:pt x="10597" y="4096"/>
                    </a:cubicBezTo>
                    <a:lnTo>
                      <a:pt x="6930" y="4096"/>
                    </a:lnTo>
                    <a:lnTo>
                      <a:pt x="7382" y="3679"/>
                    </a:lnTo>
                    <a:cubicBezTo>
                      <a:pt x="7430" y="3643"/>
                      <a:pt x="7442" y="3560"/>
                      <a:pt x="7430" y="3501"/>
                    </a:cubicBezTo>
                    <a:cubicBezTo>
                      <a:pt x="7394" y="3453"/>
                      <a:pt x="7335" y="3405"/>
                      <a:pt x="7275" y="3405"/>
                    </a:cubicBezTo>
                    <a:lnTo>
                      <a:pt x="5454" y="3405"/>
                    </a:lnTo>
                    <a:cubicBezTo>
                      <a:pt x="5358" y="3405"/>
                      <a:pt x="5287" y="3453"/>
                      <a:pt x="5239" y="3501"/>
                    </a:cubicBezTo>
                    <a:lnTo>
                      <a:pt x="4775" y="4096"/>
                    </a:lnTo>
                    <a:lnTo>
                      <a:pt x="2739" y="4096"/>
                    </a:lnTo>
                    <a:cubicBezTo>
                      <a:pt x="2656" y="4096"/>
                      <a:pt x="2572" y="4179"/>
                      <a:pt x="2572" y="4263"/>
                    </a:cubicBezTo>
                    <a:cubicBezTo>
                      <a:pt x="2572" y="4358"/>
                      <a:pt x="2656" y="4429"/>
                      <a:pt x="2739" y="4429"/>
                    </a:cubicBezTo>
                    <a:lnTo>
                      <a:pt x="4525" y="4429"/>
                    </a:lnTo>
                    <a:lnTo>
                      <a:pt x="2751" y="6703"/>
                    </a:lnTo>
                    <a:cubicBezTo>
                      <a:pt x="2691" y="6787"/>
                      <a:pt x="2679" y="6906"/>
                      <a:pt x="2727" y="6989"/>
                    </a:cubicBezTo>
                    <a:cubicBezTo>
                      <a:pt x="2763" y="7084"/>
                      <a:pt x="2858" y="7144"/>
                      <a:pt x="2965" y="7144"/>
                    </a:cubicBezTo>
                    <a:lnTo>
                      <a:pt x="3203" y="7144"/>
                    </a:lnTo>
                    <a:cubicBezTo>
                      <a:pt x="3572" y="7144"/>
                      <a:pt x="3930" y="7001"/>
                      <a:pt x="4203" y="6739"/>
                    </a:cubicBezTo>
                    <a:lnTo>
                      <a:pt x="6644" y="4429"/>
                    </a:lnTo>
                    <a:lnTo>
                      <a:pt x="10716" y="4429"/>
                    </a:lnTo>
                    <a:cubicBezTo>
                      <a:pt x="10847" y="4429"/>
                      <a:pt x="10966" y="4322"/>
                      <a:pt x="10966" y="4179"/>
                    </a:cubicBezTo>
                    <a:cubicBezTo>
                      <a:pt x="10954" y="4001"/>
                      <a:pt x="10895" y="3846"/>
                      <a:pt x="10788" y="3751"/>
                    </a:cubicBezTo>
                    <a:lnTo>
                      <a:pt x="10168" y="3120"/>
                    </a:lnTo>
                    <a:cubicBezTo>
                      <a:pt x="9895" y="2858"/>
                      <a:pt x="9526" y="2703"/>
                      <a:pt x="9156" y="2703"/>
                    </a:cubicBezTo>
                    <a:lnTo>
                      <a:pt x="6620" y="2703"/>
                    </a:lnTo>
                    <a:lnTo>
                      <a:pt x="4180" y="393"/>
                    </a:lnTo>
                    <a:cubicBezTo>
                      <a:pt x="3918" y="143"/>
                      <a:pt x="3561" y="0"/>
                      <a:pt x="31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4858;p59">
                <a:extLst>
                  <a:ext uri="{FF2B5EF4-FFF2-40B4-BE49-F238E27FC236}">
                    <a16:creationId xmlns:a16="http://schemas.microsoft.com/office/drawing/2014/main" id="{731521C1-14AF-42E4-AA81-15DE9742148B}"/>
                  </a:ext>
                </a:extLst>
              </p:cNvPr>
              <p:cNvSpPr/>
              <p:nvPr/>
            </p:nvSpPr>
            <p:spPr>
              <a:xfrm>
                <a:off x="4188256" y="1568461"/>
                <a:ext cx="146661" cy="61809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1942" extrusionOk="0">
                    <a:moveTo>
                      <a:pt x="2274" y="1"/>
                    </a:moveTo>
                    <a:cubicBezTo>
                      <a:pt x="1726" y="1"/>
                      <a:pt x="1250" y="382"/>
                      <a:pt x="1095" y="882"/>
                    </a:cubicBezTo>
                    <a:cubicBezTo>
                      <a:pt x="1036" y="870"/>
                      <a:pt x="976" y="870"/>
                      <a:pt x="905" y="870"/>
                    </a:cubicBezTo>
                    <a:cubicBezTo>
                      <a:pt x="393" y="870"/>
                      <a:pt x="0" y="1263"/>
                      <a:pt x="0" y="1775"/>
                    </a:cubicBezTo>
                    <a:cubicBezTo>
                      <a:pt x="12" y="1882"/>
                      <a:pt x="83" y="1941"/>
                      <a:pt x="179" y="1941"/>
                    </a:cubicBezTo>
                    <a:lnTo>
                      <a:pt x="2929" y="1941"/>
                    </a:lnTo>
                    <a:cubicBezTo>
                      <a:pt x="3012" y="1941"/>
                      <a:pt x="3096" y="1870"/>
                      <a:pt x="3096" y="1775"/>
                    </a:cubicBezTo>
                    <a:cubicBezTo>
                      <a:pt x="3096" y="1680"/>
                      <a:pt x="3012" y="1608"/>
                      <a:pt x="2929" y="1608"/>
                    </a:cubicBezTo>
                    <a:lnTo>
                      <a:pt x="357" y="1608"/>
                    </a:lnTo>
                    <a:cubicBezTo>
                      <a:pt x="429" y="1358"/>
                      <a:pt x="655" y="1179"/>
                      <a:pt x="917" y="1179"/>
                    </a:cubicBezTo>
                    <a:cubicBezTo>
                      <a:pt x="1012" y="1179"/>
                      <a:pt x="1084" y="1191"/>
                      <a:pt x="1155" y="1239"/>
                    </a:cubicBezTo>
                    <a:cubicBezTo>
                      <a:pt x="1179" y="1245"/>
                      <a:pt x="1206" y="1248"/>
                      <a:pt x="1232" y="1248"/>
                    </a:cubicBezTo>
                    <a:cubicBezTo>
                      <a:pt x="1259" y="1248"/>
                      <a:pt x="1286" y="1245"/>
                      <a:pt x="1310" y="1239"/>
                    </a:cubicBezTo>
                    <a:cubicBezTo>
                      <a:pt x="1345" y="1203"/>
                      <a:pt x="1381" y="1168"/>
                      <a:pt x="1381" y="1120"/>
                    </a:cubicBezTo>
                    <a:cubicBezTo>
                      <a:pt x="1441" y="667"/>
                      <a:pt x="1822" y="334"/>
                      <a:pt x="2274" y="334"/>
                    </a:cubicBezTo>
                    <a:cubicBezTo>
                      <a:pt x="2691" y="334"/>
                      <a:pt x="3048" y="608"/>
                      <a:pt x="3155" y="1001"/>
                    </a:cubicBezTo>
                    <a:cubicBezTo>
                      <a:pt x="3167" y="1048"/>
                      <a:pt x="3191" y="1072"/>
                      <a:pt x="3227" y="1108"/>
                    </a:cubicBezTo>
                    <a:cubicBezTo>
                      <a:pt x="3241" y="1122"/>
                      <a:pt x="3267" y="1128"/>
                      <a:pt x="3296" y="1128"/>
                    </a:cubicBezTo>
                    <a:cubicBezTo>
                      <a:pt x="3316" y="1128"/>
                      <a:pt x="3338" y="1125"/>
                      <a:pt x="3358" y="1120"/>
                    </a:cubicBezTo>
                    <a:cubicBezTo>
                      <a:pt x="3429" y="1084"/>
                      <a:pt x="3512" y="1072"/>
                      <a:pt x="3584" y="1072"/>
                    </a:cubicBezTo>
                    <a:cubicBezTo>
                      <a:pt x="3905" y="1072"/>
                      <a:pt x="4191" y="1310"/>
                      <a:pt x="4262" y="1608"/>
                    </a:cubicBezTo>
                    <a:lnTo>
                      <a:pt x="3667" y="1608"/>
                    </a:lnTo>
                    <a:cubicBezTo>
                      <a:pt x="3584" y="1608"/>
                      <a:pt x="3512" y="1680"/>
                      <a:pt x="3512" y="1775"/>
                    </a:cubicBezTo>
                    <a:cubicBezTo>
                      <a:pt x="3512" y="1870"/>
                      <a:pt x="3584" y="1941"/>
                      <a:pt x="3667" y="1941"/>
                    </a:cubicBezTo>
                    <a:lnTo>
                      <a:pt x="4441" y="1941"/>
                    </a:lnTo>
                    <a:cubicBezTo>
                      <a:pt x="4536" y="1941"/>
                      <a:pt x="4608" y="1870"/>
                      <a:pt x="4608" y="1775"/>
                    </a:cubicBezTo>
                    <a:cubicBezTo>
                      <a:pt x="4608" y="1203"/>
                      <a:pt x="4143" y="751"/>
                      <a:pt x="3584" y="751"/>
                    </a:cubicBezTo>
                    <a:cubicBezTo>
                      <a:pt x="3524" y="751"/>
                      <a:pt x="3465" y="751"/>
                      <a:pt x="3405" y="763"/>
                    </a:cubicBezTo>
                    <a:cubicBezTo>
                      <a:pt x="3227" y="298"/>
                      <a:pt x="2774" y="1"/>
                      <a:pt x="227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4859;p59">
                <a:extLst>
                  <a:ext uri="{FF2B5EF4-FFF2-40B4-BE49-F238E27FC236}">
                    <a16:creationId xmlns:a16="http://schemas.microsoft.com/office/drawing/2014/main" id="{77D5F222-AB97-44B8-A67E-68B56629B5CA}"/>
                  </a:ext>
                </a:extLst>
              </p:cNvPr>
              <p:cNvSpPr/>
              <p:nvPr/>
            </p:nvSpPr>
            <p:spPr>
              <a:xfrm>
                <a:off x="4123805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3" y="1"/>
                    </a:moveTo>
                    <a:cubicBezTo>
                      <a:pt x="84" y="1"/>
                      <a:pt x="1" y="84"/>
                      <a:pt x="1" y="203"/>
                    </a:cubicBezTo>
                    <a:cubicBezTo>
                      <a:pt x="1" y="322"/>
                      <a:pt x="84" y="417"/>
                      <a:pt x="203" y="417"/>
                    </a:cubicBezTo>
                    <a:cubicBezTo>
                      <a:pt x="311" y="417"/>
                      <a:pt x="418" y="322"/>
                      <a:pt x="418" y="203"/>
                    </a:cubicBezTo>
                    <a:cubicBezTo>
                      <a:pt x="418" y="84"/>
                      <a:pt x="322" y="1"/>
                      <a:pt x="2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4860;p59">
                <a:extLst>
                  <a:ext uri="{FF2B5EF4-FFF2-40B4-BE49-F238E27FC236}">
                    <a16:creationId xmlns:a16="http://schemas.microsoft.com/office/drawing/2014/main" id="{C6960009-90B6-45EE-AA7B-3D6804B94DC5}"/>
                  </a:ext>
                </a:extLst>
              </p:cNvPr>
              <p:cNvSpPr/>
              <p:nvPr/>
            </p:nvSpPr>
            <p:spPr>
              <a:xfrm>
                <a:off x="4096147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5" y="1"/>
                    </a:moveTo>
                    <a:cubicBezTo>
                      <a:pt x="96" y="1"/>
                      <a:pt x="1" y="84"/>
                      <a:pt x="1" y="203"/>
                    </a:cubicBezTo>
                    <a:cubicBezTo>
                      <a:pt x="1" y="322"/>
                      <a:pt x="96" y="417"/>
                      <a:pt x="215" y="417"/>
                    </a:cubicBezTo>
                    <a:cubicBezTo>
                      <a:pt x="334" y="417"/>
                      <a:pt x="418" y="322"/>
                      <a:pt x="418" y="203"/>
                    </a:cubicBezTo>
                    <a:cubicBezTo>
                      <a:pt x="418" y="84"/>
                      <a:pt x="334" y="1"/>
                      <a:pt x="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4861;p59">
                <a:extLst>
                  <a:ext uri="{FF2B5EF4-FFF2-40B4-BE49-F238E27FC236}">
                    <a16:creationId xmlns:a16="http://schemas.microsoft.com/office/drawing/2014/main" id="{D7AC6B41-79B6-4AFA-8303-05D89B215B5B}"/>
                  </a:ext>
                </a:extLst>
              </p:cNvPr>
              <p:cNvSpPr/>
              <p:nvPr/>
            </p:nvSpPr>
            <p:spPr>
              <a:xfrm>
                <a:off x="4068871" y="1677598"/>
                <a:ext cx="13686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18" extrusionOk="0">
                    <a:moveTo>
                      <a:pt x="215" y="1"/>
                    </a:moveTo>
                    <a:cubicBezTo>
                      <a:pt x="96" y="1"/>
                      <a:pt x="12" y="84"/>
                      <a:pt x="12" y="203"/>
                    </a:cubicBezTo>
                    <a:cubicBezTo>
                      <a:pt x="1" y="322"/>
                      <a:pt x="96" y="417"/>
                      <a:pt x="215" y="417"/>
                    </a:cubicBezTo>
                    <a:cubicBezTo>
                      <a:pt x="334" y="417"/>
                      <a:pt x="429" y="322"/>
                      <a:pt x="429" y="203"/>
                    </a:cubicBezTo>
                    <a:cubicBezTo>
                      <a:pt x="429" y="84"/>
                      <a:pt x="334" y="1"/>
                      <a:pt x="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4862;p59">
                <a:extLst>
                  <a:ext uri="{FF2B5EF4-FFF2-40B4-BE49-F238E27FC236}">
                    <a16:creationId xmlns:a16="http://schemas.microsoft.com/office/drawing/2014/main" id="{AF2DD321-BC61-419D-AF4A-2ACACFD3380F}"/>
                  </a:ext>
                </a:extLst>
              </p:cNvPr>
              <p:cNvSpPr/>
              <p:nvPr/>
            </p:nvSpPr>
            <p:spPr>
              <a:xfrm>
                <a:off x="4041594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15" y="1"/>
                    </a:moveTo>
                    <a:cubicBezTo>
                      <a:pt x="96" y="1"/>
                      <a:pt x="0" y="84"/>
                      <a:pt x="0" y="203"/>
                    </a:cubicBezTo>
                    <a:cubicBezTo>
                      <a:pt x="0" y="322"/>
                      <a:pt x="96" y="417"/>
                      <a:pt x="215" y="417"/>
                    </a:cubicBezTo>
                    <a:cubicBezTo>
                      <a:pt x="334" y="417"/>
                      <a:pt x="417" y="322"/>
                      <a:pt x="417" y="203"/>
                    </a:cubicBezTo>
                    <a:cubicBezTo>
                      <a:pt x="417" y="84"/>
                      <a:pt x="334" y="1"/>
                      <a:pt x="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4863;p59">
                <a:extLst>
                  <a:ext uri="{FF2B5EF4-FFF2-40B4-BE49-F238E27FC236}">
                    <a16:creationId xmlns:a16="http://schemas.microsoft.com/office/drawing/2014/main" id="{3E4570C5-B66D-4968-B855-500E0E20EB14}"/>
                  </a:ext>
                </a:extLst>
              </p:cNvPr>
              <p:cNvSpPr/>
              <p:nvPr/>
            </p:nvSpPr>
            <p:spPr>
              <a:xfrm>
                <a:off x="4239402" y="1677598"/>
                <a:ext cx="13304" cy="13304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8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cubicBezTo>
                      <a:pt x="0" y="322"/>
                      <a:pt x="84" y="417"/>
                      <a:pt x="203" y="417"/>
                    </a:cubicBezTo>
                    <a:cubicBezTo>
                      <a:pt x="322" y="417"/>
                      <a:pt x="417" y="322"/>
                      <a:pt x="417" y="203"/>
                    </a:cubicBezTo>
                    <a:cubicBezTo>
                      <a:pt x="417" y="84"/>
                      <a:pt x="322" y="1"/>
                      <a:pt x="2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1AA655A-A947-4953-87B6-96DC9306A2D2}"/>
              </a:ext>
            </a:extLst>
          </p:cNvPr>
          <p:cNvGrpSpPr/>
          <p:nvPr/>
        </p:nvGrpSpPr>
        <p:grpSpPr>
          <a:xfrm>
            <a:off x="0" y="-1"/>
            <a:ext cx="1290484" cy="5143501"/>
            <a:chOff x="0" y="-1"/>
            <a:chExt cx="1290484" cy="5143501"/>
          </a:xfrm>
        </p:grpSpPr>
        <p:sp>
          <p:nvSpPr>
            <p:cNvPr id="181" name="Rectángulo 10">
              <a:extLst>
                <a:ext uri="{FF2B5EF4-FFF2-40B4-BE49-F238E27FC236}">
                  <a16:creationId xmlns:a16="http://schemas.microsoft.com/office/drawing/2014/main" id="{6FC03630-D769-409B-B263-7659CDAEADEB}"/>
                </a:ext>
              </a:extLst>
            </p:cNvPr>
            <p:cNvSpPr/>
            <p:nvPr/>
          </p:nvSpPr>
          <p:spPr>
            <a:xfrm>
              <a:off x="0" y="-1"/>
              <a:ext cx="1277368" cy="51435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2" name="CuadroTexto 15">
              <a:extLst>
                <a:ext uri="{FF2B5EF4-FFF2-40B4-BE49-F238E27FC236}">
                  <a16:creationId xmlns:a16="http://schemas.microsoft.com/office/drawing/2014/main" id="{D83B2C78-75D8-403E-B98C-94CEDB2B05D4}"/>
                </a:ext>
              </a:extLst>
            </p:cNvPr>
            <p:cNvSpPr txBox="1"/>
            <p:nvPr/>
          </p:nvSpPr>
          <p:spPr>
            <a:xfrm>
              <a:off x="13116" y="146842"/>
              <a:ext cx="1277368" cy="3185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ca-ES" sz="1000" b="1" dirty="0">
                  <a:solidFill>
                    <a:schemeClr val="bg1">
                      <a:lumMod val="75000"/>
                    </a:schemeClr>
                  </a:solidFill>
                </a:rPr>
                <a:t>TABLE OF CONTENTS</a:t>
              </a:r>
            </a:p>
            <a:p>
              <a:pPr>
                <a:lnSpc>
                  <a:spcPct val="150000"/>
                </a:lnSpc>
              </a:pPr>
              <a:endParaRPr lang="ca-ES" sz="8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Introduction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accent5"/>
                </a:buClr>
                <a:buAutoNum type="arabicPeriod"/>
              </a:pPr>
              <a:r>
                <a:rPr lang="ca-ES" sz="900" b="1" dirty="0">
                  <a:solidFill>
                    <a:schemeClr val="accent5"/>
                  </a:solidFill>
                </a:rPr>
                <a:t>Simulator </a:t>
              </a:r>
              <a:r>
                <a:rPr lang="ca-ES" sz="900" b="1" dirty="0" err="1">
                  <a:solidFill>
                    <a:schemeClr val="accent5"/>
                  </a:solidFill>
                </a:rPr>
                <a:t>development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and</a:t>
              </a:r>
              <a:r>
                <a:rPr lang="ca-ES" sz="900" b="1" dirty="0">
                  <a:solidFill>
                    <a:schemeClr val="accent5"/>
                  </a:solidFill>
                </a:rPr>
                <a:t> </a:t>
              </a:r>
              <a:r>
                <a:rPr lang="ca-ES" sz="900" b="1" dirty="0" err="1">
                  <a:solidFill>
                    <a:schemeClr val="accent5"/>
                  </a:solidFill>
                </a:rPr>
                <a:t>physical</a:t>
              </a:r>
              <a:r>
                <a:rPr lang="ca-ES" sz="900" b="1" dirty="0">
                  <a:solidFill>
                    <a:schemeClr val="accent5"/>
                  </a:solidFill>
                </a:rPr>
                <a:t> models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Results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analysis</a:t>
              </a:r>
              <a:b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</a:b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  <a:buAutoNum type="arabicPeriod"/>
              </a:pP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Conclusions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and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future</a:t>
              </a:r>
              <a:r>
                <a:rPr lang="ca-ES" sz="900" dirty="0">
                  <a:solidFill>
                    <a:schemeClr val="bg1">
                      <a:lumMod val="75000"/>
                    </a:schemeClr>
                  </a:solidFill>
                </a:rPr>
                <a:t> </a:t>
              </a:r>
              <a:r>
                <a:rPr lang="ca-ES" sz="900" dirty="0" err="1">
                  <a:solidFill>
                    <a:schemeClr val="bg1">
                      <a:lumMod val="75000"/>
                    </a:schemeClr>
                  </a:solidFill>
                </a:rPr>
                <a:t>work</a:t>
              </a:r>
              <a:endParaRPr lang="ca-ES" sz="9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endParaRPr lang="ca-E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183" name="Picture 4" descr="Logo i imatge corporativa — Escola Superior d&amp;#39;Enginyeries Industrial,  Aeroespacial i Audiovisual de Terrassa. ESEIAAT — UPC. Universitat  Politècnica de Catalunya">
              <a:extLst>
                <a:ext uri="{FF2B5EF4-FFF2-40B4-BE49-F238E27FC236}">
                  <a16:creationId xmlns:a16="http://schemas.microsoft.com/office/drawing/2014/main" id="{ECAD14AF-A60D-453A-BE09-EC65028DA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91" y="4789142"/>
              <a:ext cx="1211000" cy="322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ángulo 10">
            <a:extLst>
              <a:ext uri="{FF2B5EF4-FFF2-40B4-BE49-F238E27FC236}">
                <a16:creationId xmlns:a16="http://schemas.microsoft.com/office/drawing/2014/main" id="{EDC6C1F5-5877-40A5-899F-079870873BFE}"/>
              </a:ext>
            </a:extLst>
          </p:cNvPr>
          <p:cNvSpPr/>
          <p:nvPr/>
        </p:nvSpPr>
        <p:spPr>
          <a:xfrm>
            <a:off x="8820698" y="0"/>
            <a:ext cx="33225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50" name="Google Shape;639;p53">
            <a:extLst>
              <a:ext uri="{FF2B5EF4-FFF2-40B4-BE49-F238E27FC236}">
                <a16:creationId xmlns:a16="http://schemas.microsoft.com/office/drawing/2014/main" id="{959B2E36-FB8D-4F32-A656-B75F7296544F}"/>
              </a:ext>
            </a:extLst>
          </p:cNvPr>
          <p:cNvSpPr txBox="1">
            <a:spLocks/>
          </p:cNvSpPr>
          <p:nvPr/>
        </p:nvSpPr>
        <p:spPr>
          <a:xfrm>
            <a:off x="5997489" y="3591044"/>
            <a:ext cx="2112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n-GB" sz="1800" b="1" dirty="0">
                <a:solidFill>
                  <a:schemeClr val="accent5"/>
                </a:solidFill>
              </a:rPr>
              <a:t>ARES MODULE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DF353C3-1217-44B6-98DB-9164EAA20996}"/>
              </a:ext>
            </a:extLst>
          </p:cNvPr>
          <p:cNvGrpSpPr/>
          <p:nvPr/>
        </p:nvGrpSpPr>
        <p:grpSpPr>
          <a:xfrm>
            <a:off x="1767912" y="3959895"/>
            <a:ext cx="3339237" cy="915214"/>
            <a:chOff x="5236324" y="3674119"/>
            <a:chExt cx="3339237" cy="915214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6ABA29AE-A98A-4331-961B-053427858F45}"/>
                </a:ext>
              </a:extLst>
            </p:cNvPr>
            <p:cNvSpPr/>
            <p:nvPr/>
          </p:nvSpPr>
          <p:spPr>
            <a:xfrm>
              <a:off x="5236324" y="3674119"/>
              <a:ext cx="3339237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1E37C84-E3FC-4DEF-9A66-4F26DA018F38}"/>
                </a:ext>
              </a:extLst>
            </p:cNvPr>
            <p:cNvSpPr/>
            <p:nvPr/>
          </p:nvSpPr>
          <p:spPr>
            <a:xfrm>
              <a:off x="5236324" y="3723147"/>
              <a:ext cx="3339237" cy="8661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Update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syntax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from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Python2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Phyton3</a:t>
              </a:r>
            </a:p>
            <a:p>
              <a:pPr marL="285750" indent="-285750">
                <a:lnSpc>
                  <a:spcPct val="150000"/>
                </a:lnSpc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Restructuring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of</a:t>
              </a: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scripts and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functions</a:t>
              </a:r>
              <a:endParaRPr lang="es-E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Clr>
                  <a:schemeClr val="tx1">
                    <a:lumMod val="65000"/>
                    <a:lumOff val="3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General bug </a:t>
              </a:r>
              <a:r>
                <a:rPr lang="es-E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fixing</a:t>
              </a:r>
              <a:endPara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54" name="Google Shape;639;p53">
            <a:extLst>
              <a:ext uri="{FF2B5EF4-FFF2-40B4-BE49-F238E27FC236}">
                <a16:creationId xmlns:a16="http://schemas.microsoft.com/office/drawing/2014/main" id="{C3B6B938-E60E-46AD-928B-4163176C8F5B}"/>
              </a:ext>
            </a:extLst>
          </p:cNvPr>
          <p:cNvSpPr txBox="1">
            <a:spLocks/>
          </p:cNvSpPr>
          <p:nvPr/>
        </p:nvSpPr>
        <p:spPr>
          <a:xfrm>
            <a:off x="2466459" y="3580328"/>
            <a:ext cx="2112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A393C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3A393C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rgbClr val="3A393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spcAft>
                <a:spcPts val="1600"/>
              </a:spcAft>
              <a:buFont typeface="Inter"/>
              <a:buNone/>
            </a:pPr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Common tasks</a:t>
            </a:r>
          </a:p>
        </p:txBody>
      </p:sp>
    </p:spTree>
    <p:extLst>
      <p:ext uri="{BB962C8B-B14F-4D97-AF65-F5344CB8AC3E}">
        <p14:creationId xmlns:p14="http://schemas.microsoft.com/office/powerpoint/2010/main" val="13702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vess Consulting by Slidesgo">
  <a:themeElements>
    <a:clrScheme name="Custom 4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58B6C0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84ACB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8861</TotalTime>
  <Words>2689</Words>
  <Application>Microsoft Office PowerPoint</Application>
  <PresentationFormat>On-screen Show (16:9)</PresentationFormat>
  <Paragraphs>715</Paragraphs>
  <Slides>39</Slides>
  <Notes>36</Notes>
  <HiddenSlides>7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Cambria Math</vt:lpstr>
      <vt:lpstr>Fira Sans Extra Condensed Medium</vt:lpstr>
      <vt:lpstr>Livvic Light</vt:lpstr>
      <vt:lpstr>Source Sans Pro Light</vt:lpstr>
      <vt:lpstr>LMRoman10-Regular</vt:lpstr>
      <vt:lpstr>Didact Gothic</vt:lpstr>
      <vt:lpstr>Roboto</vt:lpstr>
      <vt:lpstr>Arial</vt:lpstr>
      <vt:lpstr>Farro</vt:lpstr>
      <vt:lpstr>Inter</vt:lpstr>
      <vt:lpstr>NimbusRomNo9L-Regu</vt:lpstr>
      <vt:lpstr>Invess Consulting by Slidesgo</vt:lpstr>
      <vt:lpstr>STUDY OF AMATEUR HIGH POWER ROCKET TRAJECTORIES</vt:lpstr>
      <vt:lpstr>TABLE OF CONTENTS</vt:lpstr>
      <vt:lpstr>INTRODUCTION</vt:lpstr>
      <vt:lpstr>PowerPoint Presentation</vt:lpstr>
      <vt:lpstr>PowerPoint Presentation</vt:lpstr>
      <vt:lpstr>Application to Ares mission</vt:lpstr>
      <vt:lpstr>Targeting EUROC participation</vt:lpstr>
      <vt:lpstr>  SIMULATOR DEVELOPMENT AND PHYSICAL MODELS </vt:lpstr>
      <vt:lpstr>Rocket Dynamics development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ANALYSIS</vt:lpstr>
      <vt:lpstr>Simulation validation</vt:lpstr>
      <vt:lpstr>Simulation validation</vt:lpstr>
      <vt:lpstr>Simulation validation</vt:lpstr>
      <vt:lpstr>Simulation validation</vt:lpstr>
      <vt:lpstr>Monte Carlo study</vt:lpstr>
      <vt:lpstr>Monte Carlo study</vt:lpstr>
      <vt:lpstr>Monte Carlo study</vt:lpstr>
      <vt:lpstr>CONCLUSIONS AND FUTURE WORK</vt:lpstr>
      <vt:lpstr>Physical and mathematical models</vt:lpstr>
      <vt:lpstr>THANKS</vt:lpstr>
      <vt:lpstr>References</vt:lpstr>
      <vt:lpstr>Support slides</vt:lpstr>
      <vt:lpstr>Scope</vt:lpstr>
      <vt:lpstr>Requirements</vt:lpstr>
      <vt:lpstr>Ares module implementation</vt:lpstr>
      <vt:lpstr>PowerPoint Presentation</vt:lpstr>
      <vt:lpstr>Software validation</vt:lpstr>
      <vt:lpstr>Monte Carlo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change regional aircraft</dc:title>
  <dc:creator>Alexis León Delgado</dc:creator>
  <cp:lastModifiedBy>Alexis León Delgado</cp:lastModifiedBy>
  <cp:revision>232</cp:revision>
  <dcterms:modified xsi:type="dcterms:W3CDTF">2021-07-20T02:50:38Z</dcterms:modified>
</cp:coreProperties>
</file>